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5" r:id="rId5"/>
  </p:sldMasterIdLst>
  <p:notesMasterIdLst>
    <p:notesMasterId r:id="rId7"/>
  </p:notesMasterIdLst>
  <p:sldIdLst>
    <p:sldId id="1337" r:id="rId6"/>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2P Bowler Chart Template" id="{C72BAE6A-F163-4F1B-BF8B-FDFF5113ABA1}">
          <p14:sldIdLst>
            <p14:sldId id="1337"/>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BDFE51F-BC58-CF7E-82C9-7D14D0D4D5C2}" name="Taylor L Burrows" initials="TLB" userId="S::Taylor.L.Burrows@ey.com::3c9eb92f-f47f-485e-bdeb-d6bf2726d8f0" providerId="AD"/>
  <p188:author id="{CAF03C6A-5FE0-55F3-270D-DEEBEB70EB5A}" name="John Tripplaar" initials="JT" userId="S::John.Tripplaar@ey.com::c078fc6b-7492-455b-bbc4-7523626bd867" providerId="AD"/>
  <p188:author id="{9715C573-E18E-83CA-B5D1-556C3DC55A44}" name="Edward Wol" initials="EW" userId="S::Edward.Wol@ey.com::673b2a0e-3d54-48e1-b1af-49b4e1c58aea" providerId="AD"/>
  <p188:author id="{A149939A-77AF-AAC2-CB62-BE99C67F7447}" name="Chloe L Altschul" initials="CLA" userId="S::Chloe.Altschul@ey.com::3c9757aa-ee35-404b-87e4-22aefa875ef5" providerId="AD"/>
  <p188:author id="{F04FB2B8-C429-CEDC-410F-FF6482812C17}" name="Sofge, Eric E CIV USN VCNO (USA)" initials="ES" userId="S::eric.e.sofge.civ@us.navy.mil::35511647-c477-4b39-a2b5-ddaebdcaf78e" providerId="AD"/>
  <p188:author id="{CD58F4C6-17A5-A095-C561-B398AA6E5261}" name="Capri Backus" initials="CB" userId="S::Capri.Backus@ey.com::8d3841a7-ce9c-4315-aa35-6c833f87f4dd" providerId="AD"/>
  <p188:author id="{A70E6ED8-B97D-110B-8F08-7EFFFC41E19D}" name="Sharik K Nasir" initials="SKN" userId="S::Sharik.Nasir@ey.com::27fef2cb-5450-4266-8361-13e20acc4663" providerId="AD"/>
  <p188:author id="{EE0105E3-53BC-3A8B-ED32-E94D32A4A24A}" name="Ryan Levy" initials="RL" userId="S::Ryan.Levy@ey.com::915fd5ed-b423-4b09-88eb-a0f34e6aeb3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5A7"/>
    <a:srgbClr val="92D050"/>
    <a:srgbClr val="FF7578"/>
    <a:srgbClr val="00A200"/>
    <a:srgbClr val="FF3F44"/>
    <a:srgbClr val="FF0D13"/>
    <a:srgbClr val="000000"/>
    <a:srgbClr val="FF66FF"/>
    <a:srgbClr val="009600"/>
    <a:srgbClr val="FF010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31F896-3030-448C-A3BC-1E2A46D24922}" v="1" dt="2026-02-24T16:14:33.6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20"/>
    <p:restoredTop sz="94660"/>
  </p:normalViewPr>
  <p:slideViewPr>
    <p:cSldViewPr snapToGrid="0">
      <p:cViewPr varScale="1">
        <p:scale>
          <a:sx n="104" d="100"/>
          <a:sy n="104" d="100"/>
        </p:scale>
        <p:origin x="138" y="2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leriotis, Christopher D CIV USN CNO (USA)" userId="b67f115e-3e91-4262-85a5-180accc0e2e2" providerId="ADAL" clId="{82D59B06-46EA-4E85-98C5-3337794A410A}"/>
    <pc:docChg chg="modMainMaster">
      <pc:chgData name="Kleriotis, Christopher D CIV USN CNO (USA)" userId="b67f115e-3e91-4262-85a5-180accc0e2e2" providerId="ADAL" clId="{82D59B06-46EA-4E85-98C5-3337794A410A}" dt="2026-02-24T16:14:33.635" v="4"/>
      <pc:docMkLst>
        <pc:docMk/>
      </pc:docMkLst>
      <pc:sldMasterChg chg="delSp modSp mod">
        <pc:chgData name="Kleriotis, Christopher D CIV USN CNO (USA)" userId="b67f115e-3e91-4262-85a5-180accc0e2e2" providerId="ADAL" clId="{82D59B06-46EA-4E85-98C5-3337794A410A}" dt="2026-02-24T16:14:33.635" v="4"/>
        <pc:sldMasterMkLst>
          <pc:docMk/>
          <pc:sldMasterMk cId="3767710003" sldId="2147483660"/>
        </pc:sldMasterMkLst>
        <pc:spChg chg="del mod">
          <ac:chgData name="Kleriotis, Christopher D CIV USN CNO (USA)" userId="b67f115e-3e91-4262-85a5-180accc0e2e2" providerId="ADAL" clId="{82D59B06-46EA-4E85-98C5-3337794A410A}" dt="2026-02-24T16:14:33.635" v="4"/>
          <ac:spMkLst>
            <pc:docMk/>
            <pc:sldMasterMk cId="3767710003" sldId="2147483660"/>
            <ac:spMk id="12" creationId="{6A1E3C8E-A578-413E-A4C4-1A71DCA08E9B}"/>
          </ac:spMkLst>
        </pc:spChg>
        <pc:spChg chg="del mod">
          <ac:chgData name="Kleriotis, Christopher D CIV USN CNO (USA)" userId="b67f115e-3e91-4262-85a5-180accc0e2e2" providerId="ADAL" clId="{82D59B06-46EA-4E85-98C5-3337794A410A}" dt="2026-02-24T16:14:33.635" v="2"/>
          <ac:spMkLst>
            <pc:docMk/>
            <pc:sldMasterMk cId="3767710003" sldId="2147483660"/>
            <ac:spMk id="1028" creationId="{6788456B-0242-40BF-82B7-6817D30E6665}"/>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1"/>
          </a:xfrm>
          <a:prstGeom prst="rect">
            <a:avLst/>
          </a:prstGeom>
        </p:spPr>
        <p:txBody>
          <a:bodyPr vert="horz" lIns="93321" tIns="46660" rIns="93321" bIns="46660" rtlCol="0"/>
          <a:lstStyle>
            <a:lvl1pPr algn="l">
              <a:defRPr sz="1200"/>
            </a:lvl1pPr>
          </a:lstStyle>
          <a:p>
            <a:endParaRPr lang="en-US"/>
          </a:p>
        </p:txBody>
      </p:sp>
      <p:sp>
        <p:nvSpPr>
          <p:cNvPr id="3" name="Date Placeholder 2"/>
          <p:cNvSpPr>
            <a:spLocks noGrp="1"/>
          </p:cNvSpPr>
          <p:nvPr>
            <p:ph type="dt" idx="1"/>
          </p:nvPr>
        </p:nvSpPr>
        <p:spPr>
          <a:xfrm>
            <a:off x="3978132" y="1"/>
            <a:ext cx="3043343" cy="467071"/>
          </a:xfrm>
          <a:prstGeom prst="rect">
            <a:avLst/>
          </a:prstGeom>
        </p:spPr>
        <p:txBody>
          <a:bodyPr vert="horz" lIns="93321" tIns="46660" rIns="93321" bIns="46660" rtlCol="0"/>
          <a:lstStyle>
            <a:lvl1pPr algn="r">
              <a:defRPr sz="1200"/>
            </a:lvl1pPr>
          </a:lstStyle>
          <a:p>
            <a:fld id="{5E6EFF94-DA7D-4E32-A35E-A1349A387E35}" type="datetimeFigureOut">
              <a:rPr lang="en-US" smtClean="0"/>
              <a:t>2/24/2026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1" tIns="46660" rIns="93321" bIns="46660" rtlCol="0" anchor="ctr"/>
          <a:lstStyle/>
          <a:p>
            <a:endParaRPr lang="en-US"/>
          </a:p>
        </p:txBody>
      </p:sp>
      <p:sp>
        <p:nvSpPr>
          <p:cNvPr id="5" name="Notes Placeholder 4"/>
          <p:cNvSpPr>
            <a:spLocks noGrp="1"/>
          </p:cNvSpPr>
          <p:nvPr>
            <p:ph type="body" sz="quarter" idx="3"/>
          </p:nvPr>
        </p:nvSpPr>
        <p:spPr>
          <a:xfrm>
            <a:off x="702310" y="4480005"/>
            <a:ext cx="5618480" cy="3665458"/>
          </a:xfrm>
          <a:prstGeom prst="rect">
            <a:avLst/>
          </a:prstGeom>
        </p:spPr>
        <p:txBody>
          <a:bodyPr vert="horz" lIns="93321" tIns="46660" rIns="93321" bIns="4666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2030"/>
            <a:ext cx="3043343" cy="467070"/>
          </a:xfrm>
          <a:prstGeom prst="rect">
            <a:avLst/>
          </a:prstGeom>
        </p:spPr>
        <p:txBody>
          <a:bodyPr vert="horz" lIns="93321" tIns="46660" rIns="93321" bIns="46660"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0"/>
          </a:xfrm>
          <a:prstGeom prst="rect">
            <a:avLst/>
          </a:prstGeom>
        </p:spPr>
        <p:txBody>
          <a:bodyPr vert="horz" lIns="93321" tIns="46660" rIns="93321" bIns="46660" rtlCol="0" anchor="b"/>
          <a:lstStyle>
            <a:lvl1pPr algn="r">
              <a:defRPr sz="1200"/>
            </a:lvl1pPr>
          </a:lstStyle>
          <a:p>
            <a:fld id="{D1C667E9-1F84-4103-B0A3-A4B47C104797}" type="slidenum">
              <a:rPr lang="en-US" smtClean="0"/>
              <a:t>‹#›</a:t>
            </a:fld>
            <a:endParaRPr lang="en-US"/>
          </a:p>
        </p:txBody>
      </p:sp>
    </p:spTree>
    <p:extLst>
      <p:ext uri="{BB962C8B-B14F-4D97-AF65-F5344CB8AC3E}">
        <p14:creationId xmlns:p14="http://schemas.microsoft.com/office/powerpoint/2010/main" val="1382635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00088"/>
            <a:ext cx="6213475" cy="3495675"/>
          </a:xfrm>
        </p:spPr>
      </p:sp>
      <p:sp>
        <p:nvSpPr>
          <p:cNvPr id="3" name="Notes Placeholder 2"/>
          <p:cNvSpPr>
            <a:spLocks noGrp="1"/>
          </p:cNvSpPr>
          <p:nvPr>
            <p:ph type="body" idx="1"/>
          </p:nvPr>
        </p:nvSpPr>
        <p:spPr/>
        <p:txBody>
          <a:bodyPr/>
          <a:lstStyle/>
          <a:p>
            <a:r>
              <a:rPr lang="en-US" b="1"/>
              <a:t>Description:  </a:t>
            </a:r>
            <a:r>
              <a:rPr lang="en-US" b="0"/>
              <a:t>Bowler charts for all Tier 1, Tier 2, and any red metrics (including a visual representation of the data in the bowlers)</a:t>
            </a:r>
            <a:endParaRPr lang="en-US" b="1"/>
          </a:p>
          <a:p>
            <a:r>
              <a:rPr lang="en-US" b="1"/>
              <a:t>Purpose:  </a:t>
            </a:r>
            <a:r>
              <a:rPr lang="en-US" b="0"/>
              <a:t>Provide an in-depth look into the performance over time of key drivers along with future targets in both bowler and graphical format in order to capture the actual specific measurements and allow for easy trend visualization</a:t>
            </a:r>
            <a:endParaRPr lang="en-US" b="1"/>
          </a:p>
        </p:txBody>
      </p:sp>
      <p:sp>
        <p:nvSpPr>
          <p:cNvPr id="4" name="Slide Number Placeholder 3"/>
          <p:cNvSpPr>
            <a:spLocks noGrp="1"/>
          </p:cNvSpPr>
          <p:nvPr>
            <p:ph type="sldNum" sz="quarter" idx="10"/>
          </p:nvPr>
        </p:nvSpPr>
        <p:spPr/>
        <p:txBody>
          <a:bodyPr/>
          <a:lstStyle/>
          <a:p>
            <a:pPr defTabSz="935162">
              <a:defRPr/>
            </a:pPr>
            <a:fld id="{41A2F8DA-5E10-4506-ACF3-386E095E0979}" type="slidenum">
              <a:rPr lang="en-US">
                <a:solidFill>
                  <a:srgbClr val="000000"/>
                </a:solidFill>
              </a:rPr>
              <a:pPr defTabSz="935162">
                <a:defRPr/>
              </a:pPr>
              <a:t>1</a:t>
            </a:fld>
            <a:endParaRPr lang="en-US">
              <a:solidFill>
                <a:srgbClr val="000000"/>
              </a:solidFill>
            </a:endParaRPr>
          </a:p>
        </p:txBody>
      </p:sp>
    </p:spTree>
    <p:extLst>
      <p:ext uri="{BB962C8B-B14F-4D97-AF65-F5344CB8AC3E}">
        <p14:creationId xmlns:p14="http://schemas.microsoft.com/office/powerpoint/2010/main" val="3250960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956683"/>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9461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19303073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228354" name="Rectangle 2"/>
          <p:cNvSpPr>
            <a:spLocks noGrp="1" noChangeArrowheads="1"/>
          </p:cNvSpPr>
          <p:nvPr>
            <p:ph type="ctrTitle"/>
          </p:nvPr>
        </p:nvSpPr>
        <p:spPr>
          <a:xfrm>
            <a:off x="1219200" y="2489576"/>
            <a:ext cx="10363200" cy="609600"/>
          </a:xfrm>
        </p:spPr>
        <p:txBody>
          <a:bodyPr/>
          <a:lstStyle>
            <a:lvl1pPr algn="r">
              <a:defRPr b="1">
                <a:solidFill>
                  <a:srgbClr val="010101"/>
                </a:solidFill>
                <a:latin typeface="Segoe UI" panose="020B0502040204020203" pitchFamily="34" charset="0"/>
                <a:cs typeface="Segoe UI" panose="020B0502040204020203" pitchFamily="34" charset="0"/>
              </a:defRPr>
            </a:lvl1pPr>
          </a:lstStyle>
          <a:p>
            <a:pPr lvl="0"/>
            <a:r>
              <a:rPr lang="en-US" noProof="0"/>
              <a:t>Click to edit Master title style</a:t>
            </a:r>
          </a:p>
        </p:txBody>
      </p:sp>
      <p:sp>
        <p:nvSpPr>
          <p:cNvPr id="228355" name="Rectangle 3"/>
          <p:cNvSpPr>
            <a:spLocks noGrp="1" noChangeArrowheads="1"/>
          </p:cNvSpPr>
          <p:nvPr>
            <p:ph type="subTitle" idx="1" hasCustomPrompt="1"/>
          </p:nvPr>
        </p:nvSpPr>
        <p:spPr>
          <a:xfrm>
            <a:off x="3048000" y="3506800"/>
            <a:ext cx="8534400" cy="414051"/>
          </a:xfrm>
          <a:extLst>
            <a:ext uri="{909E8E84-426E-40DD-AFC4-6F175D3DCCD1}">
              <a14:hiddenFill xmlns:a14="http://schemas.microsoft.com/office/drawing/2010/main">
                <a:solidFill>
                  <a:srgbClr val="525759"/>
                </a:solidFill>
              </a14:hiddenFill>
            </a:ext>
          </a:extLst>
        </p:spPr>
        <p:txBody>
          <a:bodyPr/>
          <a:lstStyle>
            <a:lvl1pPr marL="0" indent="0" algn="r">
              <a:buFontTx/>
              <a:buNone/>
              <a:defRPr sz="1800">
                <a:solidFill>
                  <a:srgbClr val="010101"/>
                </a:solidFill>
                <a:latin typeface="Segoe UI Semibold" panose="020B0702040204020203" pitchFamily="34" charset="0"/>
                <a:ea typeface="Segoe UI" panose="020B0502040204020203" pitchFamily="34" charset="0"/>
                <a:cs typeface="Segoe UI" panose="020B0502040204020203" pitchFamily="34" charset="0"/>
              </a:defRPr>
            </a:lvl1pPr>
          </a:lstStyle>
          <a:p>
            <a:pPr lvl="0"/>
            <a:r>
              <a:rPr lang="en-US" noProof="0"/>
              <a:t>Click to edit Authors</a:t>
            </a:r>
          </a:p>
        </p:txBody>
      </p:sp>
      <p:sp>
        <p:nvSpPr>
          <p:cNvPr id="10" name="Rectangle 6"/>
          <p:cNvSpPr/>
          <p:nvPr userDrawn="1"/>
        </p:nvSpPr>
        <p:spPr>
          <a:xfrm>
            <a:off x="0" y="1"/>
            <a:ext cx="3340360" cy="219813"/>
          </a:xfrm>
          <a:custGeom>
            <a:avLst/>
            <a:gdLst>
              <a:gd name="connsiteX0" fmla="*/ 0 w 3881535"/>
              <a:gd name="connsiteY0" fmla="*/ 0 h 734008"/>
              <a:gd name="connsiteX1" fmla="*/ 3881535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881535"/>
              <a:gd name="connsiteY0" fmla="*/ 0 h 734008"/>
              <a:gd name="connsiteX1" fmla="*/ 2774302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340360"/>
              <a:gd name="connsiteY0" fmla="*/ 0 h 734008"/>
              <a:gd name="connsiteX1" fmla="*/ 2774302 w 3340360"/>
              <a:gd name="connsiteY1" fmla="*/ 0 h 734008"/>
              <a:gd name="connsiteX2" fmla="*/ 3340360 w 3340360"/>
              <a:gd name="connsiteY2" fmla="*/ 734008 h 734008"/>
              <a:gd name="connsiteX3" fmla="*/ 0 w 3340360"/>
              <a:gd name="connsiteY3" fmla="*/ 734008 h 734008"/>
              <a:gd name="connsiteX4" fmla="*/ 0 w 3340360"/>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0360" h="734008">
                <a:moveTo>
                  <a:pt x="0" y="0"/>
                </a:moveTo>
                <a:lnTo>
                  <a:pt x="2774302" y="0"/>
                </a:lnTo>
                <a:lnTo>
                  <a:pt x="3340360" y="734008"/>
                </a:lnTo>
                <a:lnTo>
                  <a:pt x="0" y="734008"/>
                </a:lnTo>
                <a:lnTo>
                  <a:pt x="0" y="0"/>
                </a:lnTo>
                <a:close/>
              </a:path>
            </a:pathLst>
          </a:custGeom>
          <a:solidFill>
            <a:srgbClr val="80C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ectangle 7"/>
          <p:cNvSpPr/>
          <p:nvPr userDrawn="1"/>
        </p:nvSpPr>
        <p:spPr>
          <a:xfrm>
            <a:off x="2911153" y="1"/>
            <a:ext cx="9280849" cy="219813"/>
          </a:xfrm>
          <a:custGeom>
            <a:avLst/>
            <a:gdLst>
              <a:gd name="connsiteX0" fmla="*/ 0 w 8758335"/>
              <a:gd name="connsiteY0" fmla="*/ 0 h 734008"/>
              <a:gd name="connsiteX1" fmla="*/ 8758335 w 8758335"/>
              <a:gd name="connsiteY1" fmla="*/ 0 h 734008"/>
              <a:gd name="connsiteX2" fmla="*/ 8758335 w 8758335"/>
              <a:gd name="connsiteY2" fmla="*/ 734008 h 734008"/>
              <a:gd name="connsiteX3" fmla="*/ 0 w 8758335"/>
              <a:gd name="connsiteY3" fmla="*/ 734008 h 734008"/>
              <a:gd name="connsiteX4" fmla="*/ 0 w 8758335"/>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22514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78497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65971 w 9280849"/>
              <a:gd name="connsiteY3" fmla="*/ 734008 h 734008"/>
              <a:gd name="connsiteX4" fmla="*/ 0 w 9280849"/>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0849" h="734008">
                <a:moveTo>
                  <a:pt x="0" y="0"/>
                </a:moveTo>
                <a:lnTo>
                  <a:pt x="9280849" y="0"/>
                </a:lnTo>
                <a:lnTo>
                  <a:pt x="9280849" y="734008"/>
                </a:lnTo>
                <a:lnTo>
                  <a:pt x="565971" y="734008"/>
                </a:lnTo>
                <a:lnTo>
                  <a:pt x="0" y="0"/>
                </a:lnTo>
                <a:close/>
              </a:path>
            </a:pathLst>
          </a:custGeom>
          <a:solidFill>
            <a:srgbClr val="095A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6"/>
          <p:cNvSpPr/>
          <p:nvPr userDrawn="1"/>
        </p:nvSpPr>
        <p:spPr>
          <a:xfrm flipH="1">
            <a:off x="8851640" y="6327852"/>
            <a:ext cx="3340360" cy="530150"/>
          </a:xfrm>
          <a:custGeom>
            <a:avLst/>
            <a:gdLst>
              <a:gd name="connsiteX0" fmla="*/ 0 w 3881535"/>
              <a:gd name="connsiteY0" fmla="*/ 0 h 734008"/>
              <a:gd name="connsiteX1" fmla="*/ 3881535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881535"/>
              <a:gd name="connsiteY0" fmla="*/ 0 h 734008"/>
              <a:gd name="connsiteX1" fmla="*/ 2774302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340360"/>
              <a:gd name="connsiteY0" fmla="*/ 0 h 734008"/>
              <a:gd name="connsiteX1" fmla="*/ 2774302 w 3340360"/>
              <a:gd name="connsiteY1" fmla="*/ 0 h 734008"/>
              <a:gd name="connsiteX2" fmla="*/ 3340360 w 3340360"/>
              <a:gd name="connsiteY2" fmla="*/ 734008 h 734008"/>
              <a:gd name="connsiteX3" fmla="*/ 0 w 3340360"/>
              <a:gd name="connsiteY3" fmla="*/ 734008 h 734008"/>
              <a:gd name="connsiteX4" fmla="*/ 0 w 3340360"/>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0360" h="734008">
                <a:moveTo>
                  <a:pt x="0" y="0"/>
                </a:moveTo>
                <a:lnTo>
                  <a:pt x="2774302" y="0"/>
                </a:lnTo>
                <a:lnTo>
                  <a:pt x="3340360" y="734008"/>
                </a:lnTo>
                <a:lnTo>
                  <a:pt x="0" y="734008"/>
                </a:lnTo>
                <a:lnTo>
                  <a:pt x="0" y="0"/>
                </a:lnTo>
                <a:close/>
              </a:path>
            </a:pathLst>
          </a:custGeom>
          <a:solidFill>
            <a:srgbClr val="80C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Rectangle 7"/>
          <p:cNvSpPr/>
          <p:nvPr userDrawn="1"/>
        </p:nvSpPr>
        <p:spPr>
          <a:xfrm flipH="1">
            <a:off x="-2" y="6327851"/>
            <a:ext cx="9280849" cy="532028"/>
          </a:xfrm>
          <a:custGeom>
            <a:avLst/>
            <a:gdLst>
              <a:gd name="connsiteX0" fmla="*/ 0 w 8758335"/>
              <a:gd name="connsiteY0" fmla="*/ 0 h 734008"/>
              <a:gd name="connsiteX1" fmla="*/ 8758335 w 8758335"/>
              <a:gd name="connsiteY1" fmla="*/ 0 h 734008"/>
              <a:gd name="connsiteX2" fmla="*/ 8758335 w 8758335"/>
              <a:gd name="connsiteY2" fmla="*/ 734008 h 734008"/>
              <a:gd name="connsiteX3" fmla="*/ 0 w 8758335"/>
              <a:gd name="connsiteY3" fmla="*/ 734008 h 734008"/>
              <a:gd name="connsiteX4" fmla="*/ 0 w 8758335"/>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22514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78497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65971 w 9280849"/>
              <a:gd name="connsiteY3" fmla="*/ 734008 h 734008"/>
              <a:gd name="connsiteX4" fmla="*/ 0 w 9280849"/>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0849" h="734008">
                <a:moveTo>
                  <a:pt x="0" y="0"/>
                </a:moveTo>
                <a:lnTo>
                  <a:pt x="9280849" y="0"/>
                </a:lnTo>
                <a:lnTo>
                  <a:pt x="9280849" y="734008"/>
                </a:lnTo>
                <a:lnTo>
                  <a:pt x="565971" y="734008"/>
                </a:lnTo>
                <a:lnTo>
                  <a:pt x="0" y="0"/>
                </a:lnTo>
                <a:close/>
              </a:path>
            </a:pathLst>
          </a:custGeom>
          <a:solidFill>
            <a:srgbClr val="095A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TextBox 13"/>
          <p:cNvSpPr txBox="1"/>
          <p:nvPr userDrawn="1"/>
        </p:nvSpPr>
        <p:spPr>
          <a:xfrm>
            <a:off x="9456909" y="6429805"/>
            <a:ext cx="2372939" cy="369332"/>
          </a:xfrm>
          <a:prstGeom prst="rect">
            <a:avLst/>
          </a:prstGeom>
          <a:noFill/>
        </p:spPr>
        <p:txBody>
          <a:bodyPr wrap="square" rtlCol="0">
            <a:spAutoFit/>
          </a:bodyPr>
          <a:lstStyle/>
          <a:p>
            <a:pPr algn="ctr">
              <a:spcBef>
                <a:spcPts val="0"/>
              </a:spcBef>
            </a:pPr>
            <a:r>
              <a:rPr lang="en-US" sz="900" b="1">
                <a:solidFill>
                  <a:schemeClr val="bg1"/>
                </a:solidFill>
                <a:latin typeface="Segoe UI Semilight" panose="020B0402040204020203" pitchFamily="34" charset="0"/>
                <a:cs typeface="Segoe UI Semilight" panose="020B0402040204020203" pitchFamily="34" charset="0"/>
              </a:rPr>
              <a:t>Copyright © CNA 2023</a:t>
            </a:r>
          </a:p>
          <a:p>
            <a:pPr algn="ctr">
              <a:spcBef>
                <a:spcPts val="0"/>
              </a:spcBef>
            </a:pPr>
            <a:endParaRPr lang="en-US" sz="900" b="1">
              <a:solidFill>
                <a:schemeClr val="bg1"/>
              </a:solidFill>
              <a:latin typeface="Segoe UI Semilight" panose="020B0402040204020203" pitchFamily="34" charset="0"/>
              <a:cs typeface="Segoe UI Semilight" panose="020B0402040204020203" pitchFamily="34" charset="0"/>
            </a:endParaRPr>
          </a:p>
        </p:txBody>
      </p:sp>
      <p:pic>
        <p:nvPicPr>
          <p:cNvPr id="15" name="Picture 13" descr="cna_color1"/>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21421"/>
          <a:stretch/>
        </p:blipFill>
        <p:spPr bwMode="auto">
          <a:xfrm>
            <a:off x="365760" y="5548686"/>
            <a:ext cx="1313536" cy="4810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7496135"/>
      </p:ext>
    </p:extLst>
  </p:cSld>
  <p:clrMapOvr>
    <a:masterClrMapping/>
  </p:clrMapOvr>
  <p:hf sldNum="0" hdr="0" ftr="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pic>
        <p:nvPicPr>
          <p:cNvPr id="2" name="Picture 20">
            <a:extLst>
              <a:ext uri="{FF2B5EF4-FFF2-40B4-BE49-F238E27FC236}">
                <a16:creationId xmlns:a16="http://schemas.microsoft.com/office/drawing/2014/main" id="{4D76CF20-1563-4110-9B04-1C60F6C2350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3175"/>
            <a:ext cx="12190413" cy="686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5">
            <a:extLst>
              <a:ext uri="{FF2B5EF4-FFF2-40B4-BE49-F238E27FC236}">
                <a16:creationId xmlns:a16="http://schemas.microsoft.com/office/drawing/2014/main" id="{890DFB46-1459-4F98-9408-AA690ADAC641}"/>
              </a:ext>
            </a:extLst>
          </p:cNvPr>
          <p:cNvSpPr>
            <a:spLocks noChangeArrowheads="1"/>
          </p:cNvSpPr>
          <p:nvPr userDrawn="1"/>
        </p:nvSpPr>
        <p:spPr bwMode="auto">
          <a:xfrm>
            <a:off x="-11113" y="-17464"/>
            <a:ext cx="12201526" cy="6875464"/>
          </a:xfrm>
          <a:prstGeom prst="rect">
            <a:avLst/>
          </a:prstGeom>
          <a:solidFill>
            <a:srgbClr val="FFFFFF">
              <a:alpha val="85097"/>
            </a:srgbClr>
          </a:solidFill>
          <a:ln>
            <a:noFill/>
          </a:ln>
        </p:spPr>
        <p:txBody>
          <a:bodyPr/>
          <a:lstStyle>
            <a:lvl1pPr defTabSz="912813">
              <a:defRPr>
                <a:solidFill>
                  <a:schemeClr val="tx1"/>
                </a:solidFill>
                <a:latin typeface="Arial" panose="020B0604020202020204" pitchFamily="34" charset="0"/>
                <a:cs typeface="Times New Roman" panose="02020603050405020304" pitchFamily="18" charset="0"/>
              </a:defRPr>
            </a:lvl1pPr>
            <a:lvl2pPr marL="742950" indent="-285750" defTabSz="912813">
              <a:defRPr>
                <a:solidFill>
                  <a:schemeClr val="tx1"/>
                </a:solidFill>
                <a:latin typeface="Arial" panose="020B0604020202020204" pitchFamily="34" charset="0"/>
                <a:cs typeface="Times New Roman" panose="02020603050405020304" pitchFamily="18" charset="0"/>
              </a:defRPr>
            </a:lvl2pPr>
            <a:lvl3pPr marL="1143000" indent="-228600" defTabSz="912813">
              <a:defRPr>
                <a:solidFill>
                  <a:schemeClr val="tx1"/>
                </a:solidFill>
                <a:latin typeface="Arial" panose="020B0604020202020204" pitchFamily="34" charset="0"/>
                <a:cs typeface="Times New Roman" panose="02020603050405020304" pitchFamily="18" charset="0"/>
              </a:defRPr>
            </a:lvl3pPr>
            <a:lvl4pPr marL="1600200" indent="-228600" defTabSz="912813">
              <a:defRPr>
                <a:solidFill>
                  <a:schemeClr val="tx1"/>
                </a:solidFill>
                <a:latin typeface="Arial" panose="020B0604020202020204" pitchFamily="34" charset="0"/>
                <a:cs typeface="Times New Roman" panose="02020603050405020304" pitchFamily="18" charset="0"/>
              </a:defRPr>
            </a:lvl4pPr>
            <a:lvl5pPr marL="2057400" indent="-228600" defTabSz="912813">
              <a:defRPr>
                <a:solidFill>
                  <a:schemeClr val="tx1"/>
                </a:solidFill>
                <a:latin typeface="Arial" panose="020B0604020202020204" pitchFamily="34" charset="0"/>
                <a:cs typeface="Times New Roman" panose="02020603050405020304" pitchFamily="18"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algn="ctr" eaLnBrk="1" hangingPunct="1">
              <a:defRPr/>
            </a:pPr>
            <a:endParaRPr lang="en-US" altLang="en-US" u="sng"/>
          </a:p>
        </p:txBody>
      </p:sp>
      <p:grpSp>
        <p:nvGrpSpPr>
          <p:cNvPr id="14" name="Group 2">
            <a:extLst>
              <a:ext uri="{FF2B5EF4-FFF2-40B4-BE49-F238E27FC236}">
                <a16:creationId xmlns:a16="http://schemas.microsoft.com/office/drawing/2014/main" id="{BB858E30-5214-459E-9603-6FF9228E631E}"/>
              </a:ext>
            </a:extLst>
          </p:cNvPr>
          <p:cNvGrpSpPr>
            <a:grpSpLocks/>
          </p:cNvGrpSpPr>
          <p:nvPr userDrawn="1"/>
        </p:nvGrpSpPr>
        <p:grpSpPr bwMode="auto">
          <a:xfrm>
            <a:off x="11061700" y="6497638"/>
            <a:ext cx="1052513" cy="317500"/>
            <a:chOff x="8058684" y="6496939"/>
            <a:chExt cx="976200" cy="318469"/>
          </a:xfrm>
        </p:grpSpPr>
        <p:grpSp>
          <p:nvGrpSpPr>
            <p:cNvPr id="15" name="Group 10">
              <a:extLst>
                <a:ext uri="{FF2B5EF4-FFF2-40B4-BE49-F238E27FC236}">
                  <a16:creationId xmlns:a16="http://schemas.microsoft.com/office/drawing/2014/main" id="{E86EC10F-A16B-40BE-83B0-2905EC855671}"/>
                </a:ext>
              </a:extLst>
            </p:cNvPr>
            <p:cNvGrpSpPr>
              <a:grpSpLocks/>
            </p:cNvGrpSpPr>
            <p:nvPr userDrawn="1"/>
          </p:nvGrpSpPr>
          <p:grpSpPr bwMode="auto">
            <a:xfrm>
              <a:off x="8716474" y="6496939"/>
              <a:ext cx="318410" cy="318469"/>
              <a:chOff x="657790" y="6307408"/>
              <a:chExt cx="318410" cy="318469"/>
            </a:xfrm>
          </p:grpSpPr>
          <p:sp>
            <p:nvSpPr>
              <p:cNvPr id="22" name="Oval 21">
                <a:extLst>
                  <a:ext uri="{FF2B5EF4-FFF2-40B4-BE49-F238E27FC236}">
                    <a16:creationId xmlns:a16="http://schemas.microsoft.com/office/drawing/2014/main" id="{8FF0B0FF-27A4-4CCE-8F81-8303BC9CA00F}"/>
                  </a:ext>
                </a:extLst>
              </p:cNvPr>
              <p:cNvSpPr/>
              <p:nvPr/>
            </p:nvSpPr>
            <p:spPr>
              <a:xfrm>
                <a:off x="657951" y="6307408"/>
                <a:ext cx="318249" cy="318469"/>
              </a:xfrm>
              <a:prstGeom prst="ellipse">
                <a:avLst/>
              </a:prstGeom>
              <a:ln w="6350"/>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23" name="Freeform 15">
                <a:extLst>
                  <a:ext uri="{FF2B5EF4-FFF2-40B4-BE49-F238E27FC236}">
                    <a16:creationId xmlns:a16="http://schemas.microsoft.com/office/drawing/2014/main" id="{1E044372-C770-41DC-A306-7C317E940C20}"/>
                  </a:ext>
                </a:extLst>
              </p:cNvPr>
              <p:cNvSpPr/>
              <p:nvPr/>
            </p:nvSpPr>
            <p:spPr>
              <a:xfrm>
                <a:off x="668679" y="6318554"/>
                <a:ext cx="296793" cy="296176"/>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ln w="6350">
                <a:solidFill>
                  <a:schemeClr val="accent4">
                    <a:lumMod val="50000"/>
                  </a:schemeClr>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92610" tIns="292459" rIns="292610" bIns="292459" spcCol="1270" anchor="ctr"/>
              <a:lstStyle/>
              <a:p>
                <a:pPr algn="ctr" defTabSz="1644610" eaLnBrk="1" hangingPunct="1">
                  <a:lnSpc>
                    <a:spcPct val="90000"/>
                  </a:lnSpc>
                  <a:spcAft>
                    <a:spcPct val="35000"/>
                  </a:spcAft>
                  <a:defRPr/>
                </a:pPr>
                <a:r>
                  <a:rPr lang="en-US" sz="2000">
                    <a:solidFill>
                      <a:schemeClr val="accent5">
                        <a:lumMod val="50000"/>
                      </a:schemeClr>
                    </a:solidFill>
                    <a:latin typeface="Tw Cen MT Condensed" panose="020B0606020104020203" pitchFamily="34" charset="0"/>
                  </a:rPr>
                  <a:t>P</a:t>
                </a:r>
              </a:p>
            </p:txBody>
          </p:sp>
        </p:grpSp>
        <p:grpSp>
          <p:nvGrpSpPr>
            <p:cNvPr id="16" name="Group 16">
              <a:extLst>
                <a:ext uri="{FF2B5EF4-FFF2-40B4-BE49-F238E27FC236}">
                  <a16:creationId xmlns:a16="http://schemas.microsoft.com/office/drawing/2014/main" id="{03AA608E-E360-470E-A23F-0F6E62167343}"/>
                </a:ext>
              </a:extLst>
            </p:cNvPr>
            <p:cNvGrpSpPr>
              <a:grpSpLocks/>
            </p:cNvGrpSpPr>
            <p:nvPr userDrawn="1"/>
          </p:nvGrpSpPr>
          <p:grpSpPr bwMode="auto">
            <a:xfrm>
              <a:off x="8387771" y="6497324"/>
              <a:ext cx="317644" cy="317643"/>
              <a:chOff x="329087" y="6307793"/>
              <a:chExt cx="317644" cy="317643"/>
            </a:xfrm>
          </p:grpSpPr>
          <p:sp>
            <p:nvSpPr>
              <p:cNvPr id="20" name="Teardrop 19">
                <a:extLst>
                  <a:ext uri="{FF2B5EF4-FFF2-40B4-BE49-F238E27FC236}">
                    <a16:creationId xmlns:a16="http://schemas.microsoft.com/office/drawing/2014/main" id="{1F295DCA-D8D6-4938-9965-5733F5394649}"/>
                  </a:ext>
                </a:extLst>
              </p:cNvPr>
              <p:cNvSpPr/>
              <p:nvPr/>
            </p:nvSpPr>
            <p:spPr>
              <a:xfrm rot="2700000">
                <a:off x="328866" y="6307517"/>
                <a:ext cx="318469" cy="318248"/>
              </a:xfrm>
              <a:prstGeom prst="teardrop">
                <a:avLst>
                  <a:gd name="adj" fmla="val 100000"/>
                </a:avLst>
              </a:prstGeom>
              <a:ln w="6350"/>
            </p:spPr>
            <p:style>
              <a:lnRef idx="2">
                <a:schemeClr val="lt1">
                  <a:hueOff val="0"/>
                  <a:satOff val="0"/>
                  <a:lumOff val="0"/>
                  <a:alphaOff val="0"/>
                </a:schemeClr>
              </a:lnRef>
              <a:fillRef idx="1">
                <a:schemeClr val="accent4">
                  <a:hueOff val="36"/>
                  <a:satOff val="21154"/>
                  <a:lumOff val="-29902"/>
                  <a:alphaOff val="0"/>
                </a:schemeClr>
              </a:fillRef>
              <a:effectRef idx="0">
                <a:schemeClr val="accent4">
                  <a:hueOff val="36"/>
                  <a:satOff val="21154"/>
                  <a:lumOff val="-29902"/>
                  <a:alphaOff val="0"/>
                </a:schemeClr>
              </a:effectRef>
              <a:fontRef idx="minor">
                <a:schemeClr val="lt1"/>
              </a:fontRef>
            </p:style>
          </p:sp>
          <p:sp>
            <p:nvSpPr>
              <p:cNvPr id="21" name="Freeform 21">
                <a:extLst>
                  <a:ext uri="{FF2B5EF4-FFF2-40B4-BE49-F238E27FC236}">
                    <a16:creationId xmlns:a16="http://schemas.microsoft.com/office/drawing/2014/main" id="{EBF117D7-EA19-489A-87C6-E73B23A51AD0}"/>
                  </a:ext>
                </a:extLst>
              </p:cNvPr>
              <p:cNvSpPr/>
              <p:nvPr/>
            </p:nvSpPr>
            <p:spPr>
              <a:xfrm>
                <a:off x="339704" y="6316962"/>
                <a:ext cx="296793" cy="299360"/>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ln w="6350"/>
            </p:spPr>
            <p:style>
              <a:lnRef idx="2">
                <a:schemeClr val="accent4">
                  <a:hueOff val="36"/>
                  <a:satOff val="21154"/>
                  <a:lumOff val="-29902"/>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92610" tIns="292459" rIns="292610" bIns="292459" spcCol="1270" anchor="ctr"/>
              <a:lstStyle/>
              <a:p>
                <a:pPr algn="ctr" defTabSz="1644610" eaLnBrk="1" hangingPunct="1">
                  <a:lnSpc>
                    <a:spcPct val="90000"/>
                  </a:lnSpc>
                  <a:spcAft>
                    <a:spcPct val="35000"/>
                  </a:spcAft>
                  <a:defRPr/>
                </a:pPr>
                <a:r>
                  <a:rPr lang="en-US" sz="2000">
                    <a:solidFill>
                      <a:schemeClr val="accent5">
                        <a:lumMod val="50000"/>
                      </a:schemeClr>
                    </a:solidFill>
                    <a:latin typeface="Tw Cen MT Condensed" panose="020B0606020104020203" pitchFamily="34" charset="0"/>
                  </a:rPr>
                  <a:t>2</a:t>
                </a:r>
              </a:p>
            </p:txBody>
          </p:sp>
        </p:grpSp>
        <p:grpSp>
          <p:nvGrpSpPr>
            <p:cNvPr id="17" name="Group 22">
              <a:extLst>
                <a:ext uri="{FF2B5EF4-FFF2-40B4-BE49-F238E27FC236}">
                  <a16:creationId xmlns:a16="http://schemas.microsoft.com/office/drawing/2014/main" id="{3D81B075-615E-48BE-87D9-8EDE83A2F7AF}"/>
                </a:ext>
              </a:extLst>
            </p:cNvPr>
            <p:cNvGrpSpPr>
              <a:grpSpLocks/>
            </p:cNvGrpSpPr>
            <p:nvPr userDrawn="1"/>
          </p:nvGrpSpPr>
          <p:grpSpPr bwMode="auto">
            <a:xfrm>
              <a:off x="8058684" y="6497324"/>
              <a:ext cx="317644" cy="317643"/>
              <a:chOff x="0" y="6307793"/>
              <a:chExt cx="317644" cy="317643"/>
            </a:xfrm>
          </p:grpSpPr>
          <p:sp>
            <p:nvSpPr>
              <p:cNvPr id="18" name="Teardrop 17">
                <a:extLst>
                  <a:ext uri="{FF2B5EF4-FFF2-40B4-BE49-F238E27FC236}">
                    <a16:creationId xmlns:a16="http://schemas.microsoft.com/office/drawing/2014/main" id="{5F188E61-2F15-4E8A-96D1-DF692EF4E7C8}"/>
                  </a:ext>
                </a:extLst>
              </p:cNvPr>
              <p:cNvSpPr/>
              <p:nvPr/>
            </p:nvSpPr>
            <p:spPr>
              <a:xfrm rot="2700000">
                <a:off x="-706" y="6308114"/>
                <a:ext cx="318469" cy="317056"/>
              </a:xfrm>
              <a:prstGeom prst="teardrop">
                <a:avLst>
                  <a:gd name="adj" fmla="val 100000"/>
                </a:avLst>
              </a:prstGeom>
              <a:ln w="6350"/>
            </p:spPr>
            <p:style>
              <a:lnRef idx="2">
                <a:schemeClr val="lt1">
                  <a:hueOff val="0"/>
                  <a:satOff val="0"/>
                  <a:lumOff val="0"/>
                  <a:alphaOff val="0"/>
                </a:schemeClr>
              </a:lnRef>
              <a:fillRef idx="1">
                <a:schemeClr val="accent4">
                  <a:hueOff val="71"/>
                  <a:satOff val="42308"/>
                  <a:lumOff val="-59804"/>
                  <a:alphaOff val="0"/>
                </a:schemeClr>
              </a:fillRef>
              <a:effectRef idx="0">
                <a:schemeClr val="accent4">
                  <a:hueOff val="71"/>
                  <a:satOff val="42308"/>
                  <a:lumOff val="-59804"/>
                  <a:alphaOff val="0"/>
                </a:schemeClr>
              </a:effectRef>
              <a:fontRef idx="minor">
                <a:schemeClr val="lt1"/>
              </a:fontRef>
            </p:style>
          </p:sp>
          <p:sp>
            <p:nvSpPr>
              <p:cNvPr id="19" name="Freeform 24">
                <a:extLst>
                  <a:ext uri="{FF2B5EF4-FFF2-40B4-BE49-F238E27FC236}">
                    <a16:creationId xmlns:a16="http://schemas.microsoft.com/office/drawing/2014/main" id="{56CA2CE2-FFA2-4A46-82EA-2276A735DA41}"/>
                  </a:ext>
                </a:extLst>
              </p:cNvPr>
              <p:cNvSpPr/>
              <p:nvPr/>
            </p:nvSpPr>
            <p:spPr>
              <a:xfrm>
                <a:off x="10728" y="6316962"/>
                <a:ext cx="295601" cy="299360"/>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ln w="6350"/>
            </p:spPr>
            <p:style>
              <a:lnRef idx="2">
                <a:schemeClr val="accent4">
                  <a:hueOff val="71"/>
                  <a:satOff val="42308"/>
                  <a:lumOff val="-59804"/>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92611" tIns="292459" rIns="292609" bIns="292459" spcCol="1270" anchor="ctr"/>
              <a:lstStyle/>
              <a:p>
                <a:pPr algn="ctr" defTabSz="1644610" eaLnBrk="1" hangingPunct="1">
                  <a:lnSpc>
                    <a:spcPct val="90000"/>
                  </a:lnSpc>
                  <a:spcAft>
                    <a:spcPct val="35000"/>
                  </a:spcAft>
                  <a:defRPr/>
                </a:pPr>
                <a:r>
                  <a:rPr lang="en-US" sz="2000">
                    <a:solidFill>
                      <a:schemeClr val="accent5">
                        <a:lumMod val="50000"/>
                      </a:schemeClr>
                    </a:solidFill>
                    <a:latin typeface="Tw Cen MT Condensed" panose="020B0606020104020203" pitchFamily="34" charset="0"/>
                  </a:rPr>
                  <a:t>P</a:t>
                </a:r>
              </a:p>
            </p:txBody>
          </p:sp>
        </p:grpSp>
      </p:grpSp>
    </p:spTree>
    <p:extLst>
      <p:ext uri="{BB962C8B-B14F-4D97-AF65-F5344CB8AC3E}">
        <p14:creationId xmlns:p14="http://schemas.microsoft.com/office/powerpoint/2010/main" val="248150712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title"/>
          </p:nvPr>
        </p:nvSpPr>
        <p:spPr bwMode="auto">
          <a:xfrm>
            <a:off x="857789" y="95255"/>
            <a:ext cx="10447867" cy="460705"/>
          </a:xfrm>
          <a:prstGeom prst="rect">
            <a:avLst/>
          </a:prstGeom>
          <a:noFill/>
          <a:ln w="9525">
            <a:noFill/>
            <a:miter lim="800000"/>
            <a:headEnd/>
            <a:tailEnd/>
          </a:ln>
          <a:effectLst/>
        </p:spPr>
        <p:txBody>
          <a:bodyPr/>
          <a:lstStyle>
            <a:lvl1pPr>
              <a:defRPr>
                <a:solidFill>
                  <a:schemeClr val="accent4">
                    <a:lumMod val="50000"/>
                  </a:schemeClr>
                </a:solidFill>
              </a:defRPr>
            </a:lvl1pPr>
          </a:lstStyle>
          <a:p>
            <a:pPr lvl="0"/>
            <a:r>
              <a:rPr lang="en-US"/>
              <a:t>Click to edit Master title style</a:t>
            </a:r>
          </a:p>
        </p:txBody>
      </p:sp>
    </p:spTree>
    <p:extLst>
      <p:ext uri="{BB962C8B-B14F-4D97-AF65-F5344CB8AC3E}">
        <p14:creationId xmlns:p14="http://schemas.microsoft.com/office/powerpoint/2010/main" val="309015181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lumMod val="50000"/>
                  </a:schemeClr>
                </a:solidFill>
              </a:defRPr>
            </a:lvl1pPr>
          </a:lstStyle>
          <a:p>
            <a:r>
              <a:rPr lang="en-US"/>
              <a:t>Click to edit Master title style</a:t>
            </a:r>
          </a:p>
        </p:txBody>
      </p:sp>
    </p:spTree>
    <p:extLst>
      <p:ext uri="{BB962C8B-B14F-4D97-AF65-F5344CB8AC3E}">
        <p14:creationId xmlns:p14="http://schemas.microsoft.com/office/powerpoint/2010/main" val="392712897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4" name="TextBox 13"/>
          <p:cNvSpPr txBox="1"/>
          <p:nvPr userDrawn="1"/>
        </p:nvSpPr>
        <p:spPr>
          <a:xfrm>
            <a:off x="9456909" y="6429805"/>
            <a:ext cx="2372939" cy="355482"/>
          </a:xfrm>
          <a:prstGeom prst="rect">
            <a:avLst/>
          </a:prstGeom>
          <a:noFill/>
        </p:spPr>
        <p:txBody>
          <a:bodyPr wrap="square" rtlCol="0">
            <a:spAutoFit/>
          </a:bodyPr>
          <a:lstStyle/>
          <a:p>
            <a:pPr algn="ctr">
              <a:spcBef>
                <a:spcPts val="0"/>
              </a:spcBef>
            </a:pPr>
            <a:r>
              <a:rPr lang="en-US" sz="900" b="1">
                <a:solidFill>
                  <a:schemeClr val="bg1"/>
                </a:solidFill>
                <a:latin typeface="Segoe UI Semilight" panose="020B0402040204020203" pitchFamily="34" charset="0"/>
                <a:cs typeface="Segoe UI Semilight" panose="020B0402040204020203" pitchFamily="34" charset="0"/>
              </a:rPr>
              <a:t>Copyright 2018 CNA Corp©</a:t>
            </a:r>
          </a:p>
          <a:p>
            <a:pPr algn="ctr">
              <a:spcBef>
                <a:spcPts val="0"/>
              </a:spcBef>
            </a:pPr>
            <a:r>
              <a:rPr lang="en-US" sz="900" b="1">
                <a:solidFill>
                  <a:schemeClr val="bg1"/>
                </a:solidFill>
                <a:latin typeface="Segoe UI Semilight" panose="020B0402040204020203" pitchFamily="34" charset="0"/>
                <a:cs typeface="Segoe UI Semilight" panose="020B0402040204020203" pitchFamily="34" charset="0"/>
              </a:rPr>
              <a:t>All Rights Reserved</a:t>
            </a:r>
          </a:p>
        </p:txBody>
      </p:sp>
      <p:sp>
        <p:nvSpPr>
          <p:cNvPr id="15" name="Rectangle 7"/>
          <p:cNvSpPr/>
          <p:nvPr userDrawn="1"/>
        </p:nvSpPr>
        <p:spPr>
          <a:xfrm>
            <a:off x="2911153" y="0"/>
            <a:ext cx="9280849" cy="734008"/>
          </a:xfrm>
          <a:custGeom>
            <a:avLst/>
            <a:gdLst>
              <a:gd name="connsiteX0" fmla="*/ 0 w 8758335"/>
              <a:gd name="connsiteY0" fmla="*/ 0 h 734008"/>
              <a:gd name="connsiteX1" fmla="*/ 8758335 w 8758335"/>
              <a:gd name="connsiteY1" fmla="*/ 0 h 734008"/>
              <a:gd name="connsiteX2" fmla="*/ 8758335 w 8758335"/>
              <a:gd name="connsiteY2" fmla="*/ 734008 h 734008"/>
              <a:gd name="connsiteX3" fmla="*/ 0 w 8758335"/>
              <a:gd name="connsiteY3" fmla="*/ 734008 h 734008"/>
              <a:gd name="connsiteX4" fmla="*/ 0 w 8758335"/>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22514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78497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65971 w 9280849"/>
              <a:gd name="connsiteY3" fmla="*/ 734008 h 734008"/>
              <a:gd name="connsiteX4" fmla="*/ 0 w 9280849"/>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0849" h="734008">
                <a:moveTo>
                  <a:pt x="0" y="0"/>
                </a:moveTo>
                <a:lnTo>
                  <a:pt x="9280849" y="0"/>
                </a:lnTo>
                <a:lnTo>
                  <a:pt x="9280849" y="734008"/>
                </a:lnTo>
                <a:lnTo>
                  <a:pt x="565971" y="734008"/>
                </a:lnTo>
                <a:lnTo>
                  <a:pt x="0" y="0"/>
                </a:lnTo>
                <a:close/>
              </a:path>
            </a:pathLst>
          </a:custGeom>
          <a:solidFill>
            <a:srgbClr val="095A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2000">
              <a:solidFill>
                <a:schemeClr val="bg1"/>
              </a:solidFill>
              <a:latin typeface="Segoe UI Semibold" panose="020B0702040204020203" pitchFamily="34" charset="0"/>
              <a:cs typeface="Segoe UI Semibold" panose="020B0702040204020203" pitchFamily="34" charset="0"/>
            </a:endParaRPr>
          </a:p>
        </p:txBody>
      </p:sp>
      <p:sp>
        <p:nvSpPr>
          <p:cNvPr id="16" name="Rectangle 6"/>
          <p:cNvSpPr/>
          <p:nvPr userDrawn="1"/>
        </p:nvSpPr>
        <p:spPr>
          <a:xfrm>
            <a:off x="0" y="0"/>
            <a:ext cx="3340360" cy="734008"/>
          </a:xfrm>
          <a:custGeom>
            <a:avLst/>
            <a:gdLst>
              <a:gd name="connsiteX0" fmla="*/ 0 w 3881535"/>
              <a:gd name="connsiteY0" fmla="*/ 0 h 734008"/>
              <a:gd name="connsiteX1" fmla="*/ 3881535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881535"/>
              <a:gd name="connsiteY0" fmla="*/ 0 h 734008"/>
              <a:gd name="connsiteX1" fmla="*/ 2774302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340360"/>
              <a:gd name="connsiteY0" fmla="*/ 0 h 734008"/>
              <a:gd name="connsiteX1" fmla="*/ 2774302 w 3340360"/>
              <a:gd name="connsiteY1" fmla="*/ 0 h 734008"/>
              <a:gd name="connsiteX2" fmla="*/ 3340360 w 3340360"/>
              <a:gd name="connsiteY2" fmla="*/ 734008 h 734008"/>
              <a:gd name="connsiteX3" fmla="*/ 0 w 3340360"/>
              <a:gd name="connsiteY3" fmla="*/ 734008 h 734008"/>
              <a:gd name="connsiteX4" fmla="*/ 0 w 3340360"/>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0360" h="734008">
                <a:moveTo>
                  <a:pt x="0" y="0"/>
                </a:moveTo>
                <a:lnTo>
                  <a:pt x="2774302" y="0"/>
                </a:lnTo>
                <a:lnTo>
                  <a:pt x="3340360" y="734008"/>
                </a:lnTo>
                <a:lnTo>
                  <a:pt x="0" y="734008"/>
                </a:lnTo>
                <a:lnTo>
                  <a:pt x="0" y="0"/>
                </a:lnTo>
                <a:close/>
              </a:path>
            </a:pathLst>
          </a:custGeom>
          <a:solidFill>
            <a:srgbClr val="80C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0" name="Rectangle 10"/>
          <p:cNvSpPr/>
          <p:nvPr userDrawn="1"/>
        </p:nvSpPr>
        <p:spPr>
          <a:xfrm>
            <a:off x="1" y="858743"/>
            <a:ext cx="8030819" cy="5999259"/>
          </a:xfrm>
          <a:custGeom>
            <a:avLst/>
            <a:gdLst>
              <a:gd name="connsiteX0" fmla="*/ 0 w 6504167"/>
              <a:gd name="connsiteY0" fmla="*/ 0 h 5999259"/>
              <a:gd name="connsiteX1" fmla="*/ 6504167 w 6504167"/>
              <a:gd name="connsiteY1" fmla="*/ 0 h 5999259"/>
              <a:gd name="connsiteX2" fmla="*/ 6504167 w 6504167"/>
              <a:gd name="connsiteY2" fmla="*/ 5999259 h 5999259"/>
              <a:gd name="connsiteX3" fmla="*/ 0 w 6504167"/>
              <a:gd name="connsiteY3" fmla="*/ 5999259 h 5999259"/>
              <a:gd name="connsiteX4" fmla="*/ 0 w 6504167"/>
              <a:gd name="connsiteY4" fmla="*/ 0 h 5999259"/>
              <a:gd name="connsiteX0" fmla="*/ 0 w 6504167"/>
              <a:gd name="connsiteY0" fmla="*/ 0 h 5999259"/>
              <a:gd name="connsiteX1" fmla="*/ 3419061 w 6504167"/>
              <a:gd name="connsiteY1" fmla="*/ 7951 h 5999259"/>
              <a:gd name="connsiteX2" fmla="*/ 6504167 w 6504167"/>
              <a:gd name="connsiteY2" fmla="*/ 5999259 h 5999259"/>
              <a:gd name="connsiteX3" fmla="*/ 0 w 6504167"/>
              <a:gd name="connsiteY3" fmla="*/ 5999259 h 5999259"/>
              <a:gd name="connsiteX4" fmla="*/ 0 w 6504167"/>
              <a:gd name="connsiteY4" fmla="*/ 0 h 5999259"/>
              <a:gd name="connsiteX0" fmla="*/ 0 w 7195931"/>
              <a:gd name="connsiteY0" fmla="*/ 0 h 5999259"/>
              <a:gd name="connsiteX1" fmla="*/ 3419061 w 7195931"/>
              <a:gd name="connsiteY1" fmla="*/ 7951 h 5999259"/>
              <a:gd name="connsiteX2" fmla="*/ 7195931 w 7195931"/>
              <a:gd name="connsiteY2" fmla="*/ 5999259 h 5999259"/>
              <a:gd name="connsiteX3" fmla="*/ 0 w 7195931"/>
              <a:gd name="connsiteY3" fmla="*/ 5999259 h 5999259"/>
              <a:gd name="connsiteX4" fmla="*/ 0 w 7195931"/>
              <a:gd name="connsiteY4" fmla="*/ 0 h 5999259"/>
              <a:gd name="connsiteX0" fmla="*/ 0 w 7537837"/>
              <a:gd name="connsiteY0" fmla="*/ 0 h 5999259"/>
              <a:gd name="connsiteX1" fmla="*/ 3419061 w 7537837"/>
              <a:gd name="connsiteY1" fmla="*/ 7951 h 5999259"/>
              <a:gd name="connsiteX2" fmla="*/ 7537837 w 7537837"/>
              <a:gd name="connsiteY2" fmla="*/ 5999259 h 5999259"/>
              <a:gd name="connsiteX3" fmla="*/ 0 w 7537837"/>
              <a:gd name="connsiteY3" fmla="*/ 5999259 h 5999259"/>
              <a:gd name="connsiteX4" fmla="*/ 0 w 7537837"/>
              <a:gd name="connsiteY4" fmla="*/ 0 h 5999259"/>
              <a:gd name="connsiteX0" fmla="*/ 0 w 7537837"/>
              <a:gd name="connsiteY0" fmla="*/ 0 h 5999259"/>
              <a:gd name="connsiteX1" fmla="*/ 3442914 w 7537837"/>
              <a:gd name="connsiteY1" fmla="*/ 7951 h 5999259"/>
              <a:gd name="connsiteX2" fmla="*/ 7537837 w 7537837"/>
              <a:gd name="connsiteY2" fmla="*/ 5999259 h 5999259"/>
              <a:gd name="connsiteX3" fmla="*/ 0 w 7537837"/>
              <a:gd name="connsiteY3" fmla="*/ 5999259 h 5999259"/>
              <a:gd name="connsiteX4" fmla="*/ 0 w 7537837"/>
              <a:gd name="connsiteY4" fmla="*/ 0 h 5999259"/>
              <a:gd name="connsiteX0" fmla="*/ 0 w 8030818"/>
              <a:gd name="connsiteY0" fmla="*/ 0 h 5999259"/>
              <a:gd name="connsiteX1" fmla="*/ 3442914 w 8030818"/>
              <a:gd name="connsiteY1" fmla="*/ 7951 h 5999259"/>
              <a:gd name="connsiteX2" fmla="*/ 8030818 w 8030818"/>
              <a:gd name="connsiteY2" fmla="*/ 5999259 h 5999259"/>
              <a:gd name="connsiteX3" fmla="*/ 0 w 8030818"/>
              <a:gd name="connsiteY3" fmla="*/ 5999259 h 5999259"/>
              <a:gd name="connsiteX4" fmla="*/ 0 w 8030818"/>
              <a:gd name="connsiteY4" fmla="*/ 0 h 5999259"/>
              <a:gd name="connsiteX0" fmla="*/ 0 w 8030818"/>
              <a:gd name="connsiteY0" fmla="*/ 0 h 5999259"/>
              <a:gd name="connsiteX1" fmla="*/ 3436651 w 8030818"/>
              <a:gd name="connsiteY1" fmla="*/ 1688 h 5999259"/>
              <a:gd name="connsiteX2" fmla="*/ 8030818 w 8030818"/>
              <a:gd name="connsiteY2" fmla="*/ 5999259 h 5999259"/>
              <a:gd name="connsiteX3" fmla="*/ 0 w 8030818"/>
              <a:gd name="connsiteY3" fmla="*/ 5999259 h 5999259"/>
              <a:gd name="connsiteX4" fmla="*/ 0 w 8030818"/>
              <a:gd name="connsiteY4" fmla="*/ 0 h 5999259"/>
              <a:gd name="connsiteX0" fmla="*/ 0 w 8030818"/>
              <a:gd name="connsiteY0" fmla="*/ 0 h 5999259"/>
              <a:gd name="connsiteX1" fmla="*/ 3430301 w 8030818"/>
              <a:gd name="connsiteY1" fmla="*/ 1688 h 5999259"/>
              <a:gd name="connsiteX2" fmla="*/ 8030818 w 8030818"/>
              <a:gd name="connsiteY2" fmla="*/ 5999259 h 5999259"/>
              <a:gd name="connsiteX3" fmla="*/ 0 w 8030818"/>
              <a:gd name="connsiteY3" fmla="*/ 5999259 h 5999259"/>
              <a:gd name="connsiteX4" fmla="*/ 0 w 8030818"/>
              <a:gd name="connsiteY4" fmla="*/ 0 h 59992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30818" h="5999259">
                <a:moveTo>
                  <a:pt x="0" y="0"/>
                </a:moveTo>
                <a:lnTo>
                  <a:pt x="3430301" y="1688"/>
                </a:lnTo>
                <a:lnTo>
                  <a:pt x="8030818" y="5999259"/>
                </a:lnTo>
                <a:lnTo>
                  <a:pt x="0" y="5999259"/>
                </a:lnTo>
                <a:lnTo>
                  <a:pt x="0" y="0"/>
                </a:lnTo>
                <a:close/>
              </a:path>
            </a:pathLst>
          </a:custGeom>
          <a:solidFill>
            <a:srgbClr val="80C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28354" name="Rectangle 2"/>
          <p:cNvSpPr>
            <a:spLocks noGrp="1" noChangeArrowheads="1"/>
          </p:cNvSpPr>
          <p:nvPr>
            <p:ph type="ctrTitle" hasCustomPrompt="1"/>
          </p:nvPr>
        </p:nvSpPr>
        <p:spPr>
          <a:xfrm>
            <a:off x="236230" y="3684225"/>
            <a:ext cx="4920847" cy="1380843"/>
          </a:xfrm>
        </p:spPr>
        <p:txBody>
          <a:bodyPr/>
          <a:lstStyle>
            <a:lvl1pPr algn="l">
              <a:defRPr b="1">
                <a:solidFill>
                  <a:schemeClr val="bg1"/>
                </a:solidFill>
                <a:latin typeface="Segoe UI" panose="020B0502040204020203" pitchFamily="34" charset="0"/>
                <a:cs typeface="Segoe UI" panose="020B0502040204020203" pitchFamily="34" charset="0"/>
              </a:defRPr>
            </a:lvl1pPr>
          </a:lstStyle>
          <a:p>
            <a:pPr lvl="0"/>
            <a:r>
              <a:rPr lang="en-US" noProof="0"/>
              <a:t>Click to edit briefing title</a:t>
            </a:r>
          </a:p>
        </p:txBody>
      </p:sp>
      <p:sp>
        <p:nvSpPr>
          <p:cNvPr id="22" name="TextBox 21"/>
          <p:cNvSpPr txBox="1"/>
          <p:nvPr userDrawn="1"/>
        </p:nvSpPr>
        <p:spPr>
          <a:xfrm>
            <a:off x="5118565" y="6334146"/>
            <a:ext cx="2360644" cy="369332"/>
          </a:xfrm>
          <a:prstGeom prst="rect">
            <a:avLst/>
          </a:prstGeom>
          <a:noFill/>
        </p:spPr>
        <p:txBody>
          <a:bodyPr wrap="square" rtlCol="0">
            <a:spAutoFit/>
          </a:bodyPr>
          <a:lstStyle/>
          <a:p>
            <a:pPr algn="r">
              <a:spcBef>
                <a:spcPts val="0"/>
              </a:spcBef>
            </a:pPr>
            <a:r>
              <a:rPr lang="en-US" sz="900">
                <a:solidFill>
                  <a:schemeClr val="bg1"/>
                </a:solidFill>
                <a:latin typeface="Segoe UI Semilight" panose="020B0402040204020203" pitchFamily="34" charset="0"/>
                <a:cs typeface="Segoe UI Semilight" panose="020B0402040204020203" pitchFamily="34" charset="0"/>
              </a:rPr>
              <a:t>Copyright © 2023 CNA. </a:t>
            </a:r>
          </a:p>
          <a:p>
            <a:pPr algn="r">
              <a:spcBef>
                <a:spcPts val="0"/>
              </a:spcBef>
            </a:pPr>
            <a:r>
              <a:rPr lang="en-US" sz="900">
                <a:solidFill>
                  <a:schemeClr val="bg1"/>
                </a:solidFill>
                <a:latin typeface="Segoe UI Semilight" panose="020B0402040204020203" pitchFamily="34" charset="0"/>
                <a:cs typeface="Segoe UI Semilight" panose="020B0402040204020203" pitchFamily="34" charset="0"/>
              </a:rPr>
              <a:t>All rights reserved</a:t>
            </a:r>
          </a:p>
        </p:txBody>
      </p:sp>
      <p:sp>
        <p:nvSpPr>
          <p:cNvPr id="228355" name="Rectangle 3"/>
          <p:cNvSpPr>
            <a:spLocks noGrp="1" noChangeArrowheads="1"/>
          </p:cNvSpPr>
          <p:nvPr>
            <p:ph type="subTitle" idx="1" hasCustomPrompt="1"/>
          </p:nvPr>
        </p:nvSpPr>
        <p:spPr>
          <a:xfrm>
            <a:off x="236229" y="2018694"/>
            <a:ext cx="3627928" cy="1055012"/>
          </a:xfrm>
          <a:extLst>
            <a:ext uri="{909E8E84-426E-40DD-AFC4-6F175D3DCCD1}">
              <a14:hiddenFill xmlns:a14="http://schemas.microsoft.com/office/drawing/2010/main">
                <a:solidFill>
                  <a:srgbClr val="525759"/>
                </a:solidFill>
              </a14:hiddenFill>
            </a:ext>
          </a:extLst>
        </p:spPr>
        <p:txBody>
          <a:bodyPr/>
          <a:lstStyle>
            <a:lvl1pPr marL="0" indent="0" algn="l">
              <a:buFontTx/>
              <a:buNone/>
              <a:defRPr sz="1800">
                <a:solidFill>
                  <a:schemeClr val="bg1"/>
                </a:solidFill>
                <a:latin typeface="Segoe UI Semibold" panose="020B0702040204020203" pitchFamily="34" charset="0"/>
                <a:ea typeface="Segoe UI" panose="020B0502040204020203" pitchFamily="34" charset="0"/>
                <a:cs typeface="Segoe UI" panose="020B0502040204020203" pitchFamily="34" charset="0"/>
              </a:defRPr>
            </a:lvl1pPr>
          </a:lstStyle>
          <a:p>
            <a:pPr lvl="0"/>
            <a:r>
              <a:rPr lang="en-US" noProof="0"/>
              <a:t>Click to edit authors</a:t>
            </a:r>
          </a:p>
        </p:txBody>
      </p:sp>
      <p:sp>
        <p:nvSpPr>
          <p:cNvPr id="23" name="Rectangle 16"/>
          <p:cNvSpPr>
            <a:spLocks noChangeAspect="1"/>
          </p:cNvSpPr>
          <p:nvPr userDrawn="1"/>
        </p:nvSpPr>
        <p:spPr>
          <a:xfrm>
            <a:off x="3555071" y="851807"/>
            <a:ext cx="8637704" cy="6006193"/>
          </a:xfrm>
          <a:custGeom>
            <a:avLst/>
            <a:gdLst>
              <a:gd name="connsiteX0" fmla="*/ 0 w 8603293"/>
              <a:gd name="connsiteY0" fmla="*/ 0 h 5999259"/>
              <a:gd name="connsiteX1" fmla="*/ 8603293 w 8603293"/>
              <a:gd name="connsiteY1" fmla="*/ 0 h 5999259"/>
              <a:gd name="connsiteX2" fmla="*/ 8603293 w 8603293"/>
              <a:gd name="connsiteY2" fmla="*/ 5999259 h 5999259"/>
              <a:gd name="connsiteX3" fmla="*/ 0 w 8603293"/>
              <a:gd name="connsiteY3" fmla="*/ 5999259 h 5999259"/>
              <a:gd name="connsiteX4" fmla="*/ 0 w 8603293"/>
              <a:gd name="connsiteY4" fmla="*/ 0 h 5999259"/>
              <a:gd name="connsiteX0" fmla="*/ 0 w 8603293"/>
              <a:gd name="connsiteY0" fmla="*/ 0 h 5999259"/>
              <a:gd name="connsiteX1" fmla="*/ 8603293 w 8603293"/>
              <a:gd name="connsiteY1" fmla="*/ 0 h 5999259"/>
              <a:gd name="connsiteX2" fmla="*/ 8603293 w 8603293"/>
              <a:gd name="connsiteY2" fmla="*/ 5999259 h 5999259"/>
              <a:gd name="connsiteX3" fmla="*/ 4604952 w 8603293"/>
              <a:gd name="connsiteY3" fmla="*/ 5999259 h 5999259"/>
              <a:gd name="connsiteX4" fmla="*/ 0 w 8603293"/>
              <a:gd name="connsiteY4" fmla="*/ 0 h 5999259"/>
              <a:gd name="connsiteX0" fmla="*/ 0 w 8611530"/>
              <a:gd name="connsiteY0" fmla="*/ 0 h 5999259"/>
              <a:gd name="connsiteX1" fmla="*/ 8611530 w 8611530"/>
              <a:gd name="connsiteY1" fmla="*/ 0 h 5999259"/>
              <a:gd name="connsiteX2" fmla="*/ 8611530 w 8611530"/>
              <a:gd name="connsiteY2" fmla="*/ 5999259 h 5999259"/>
              <a:gd name="connsiteX3" fmla="*/ 4613189 w 8611530"/>
              <a:gd name="connsiteY3" fmla="*/ 5999259 h 5999259"/>
              <a:gd name="connsiteX4" fmla="*/ 0 w 8611530"/>
              <a:gd name="connsiteY4" fmla="*/ 0 h 5999259"/>
              <a:gd name="connsiteX0" fmla="*/ 0 w 8617880"/>
              <a:gd name="connsiteY0" fmla="*/ 0 h 5999259"/>
              <a:gd name="connsiteX1" fmla="*/ 8617880 w 8617880"/>
              <a:gd name="connsiteY1" fmla="*/ 0 h 5999259"/>
              <a:gd name="connsiteX2" fmla="*/ 8617880 w 8617880"/>
              <a:gd name="connsiteY2" fmla="*/ 5999259 h 5999259"/>
              <a:gd name="connsiteX3" fmla="*/ 4619539 w 8617880"/>
              <a:gd name="connsiteY3" fmla="*/ 5999259 h 5999259"/>
              <a:gd name="connsiteX4" fmla="*/ 0 w 8617880"/>
              <a:gd name="connsiteY4" fmla="*/ 0 h 5999259"/>
              <a:gd name="connsiteX0" fmla="*/ 0 w 8630580"/>
              <a:gd name="connsiteY0" fmla="*/ 0 h 5999259"/>
              <a:gd name="connsiteX1" fmla="*/ 8630580 w 8630580"/>
              <a:gd name="connsiteY1" fmla="*/ 0 h 5999259"/>
              <a:gd name="connsiteX2" fmla="*/ 8630580 w 8630580"/>
              <a:gd name="connsiteY2" fmla="*/ 5999259 h 5999259"/>
              <a:gd name="connsiteX3" fmla="*/ 4632239 w 8630580"/>
              <a:gd name="connsiteY3" fmla="*/ 5999259 h 5999259"/>
              <a:gd name="connsiteX4" fmla="*/ 0 w 8630580"/>
              <a:gd name="connsiteY4" fmla="*/ 0 h 5999259"/>
              <a:gd name="connsiteX0" fmla="*/ 0 w 8617880"/>
              <a:gd name="connsiteY0" fmla="*/ 6350 h 5999259"/>
              <a:gd name="connsiteX1" fmla="*/ 8617880 w 8617880"/>
              <a:gd name="connsiteY1" fmla="*/ 0 h 5999259"/>
              <a:gd name="connsiteX2" fmla="*/ 8617880 w 8617880"/>
              <a:gd name="connsiteY2" fmla="*/ 5999259 h 5999259"/>
              <a:gd name="connsiteX3" fmla="*/ 4619539 w 8617880"/>
              <a:gd name="connsiteY3" fmla="*/ 5999259 h 5999259"/>
              <a:gd name="connsiteX4" fmla="*/ 0 w 8617880"/>
              <a:gd name="connsiteY4" fmla="*/ 6350 h 5999259"/>
              <a:gd name="connsiteX0" fmla="*/ 0 w 8617880"/>
              <a:gd name="connsiteY0" fmla="*/ 0 h 5999259"/>
              <a:gd name="connsiteX1" fmla="*/ 8617880 w 8617880"/>
              <a:gd name="connsiteY1" fmla="*/ 0 h 5999259"/>
              <a:gd name="connsiteX2" fmla="*/ 8617880 w 8617880"/>
              <a:gd name="connsiteY2" fmla="*/ 5999259 h 5999259"/>
              <a:gd name="connsiteX3" fmla="*/ 4619539 w 8617880"/>
              <a:gd name="connsiteY3" fmla="*/ 5999259 h 5999259"/>
              <a:gd name="connsiteX4" fmla="*/ 0 w 8617880"/>
              <a:gd name="connsiteY4" fmla="*/ 0 h 5999259"/>
              <a:gd name="connsiteX0" fmla="*/ 0 w 8636930"/>
              <a:gd name="connsiteY0" fmla="*/ 0 h 6018309"/>
              <a:gd name="connsiteX1" fmla="*/ 8636930 w 8636930"/>
              <a:gd name="connsiteY1" fmla="*/ 19050 h 6018309"/>
              <a:gd name="connsiteX2" fmla="*/ 8636930 w 8636930"/>
              <a:gd name="connsiteY2" fmla="*/ 6018309 h 6018309"/>
              <a:gd name="connsiteX3" fmla="*/ 4638589 w 8636930"/>
              <a:gd name="connsiteY3" fmla="*/ 6018309 h 6018309"/>
              <a:gd name="connsiteX4" fmla="*/ 0 w 8636930"/>
              <a:gd name="connsiteY4" fmla="*/ 0 h 6018309"/>
              <a:gd name="connsiteX0" fmla="*/ 0 w 8636930"/>
              <a:gd name="connsiteY0" fmla="*/ 0 h 6018309"/>
              <a:gd name="connsiteX1" fmla="*/ 8636930 w 8636930"/>
              <a:gd name="connsiteY1" fmla="*/ 19050 h 6018309"/>
              <a:gd name="connsiteX2" fmla="*/ 8636930 w 8636930"/>
              <a:gd name="connsiteY2" fmla="*/ 6018309 h 6018309"/>
              <a:gd name="connsiteX3" fmla="*/ 4638589 w 8636930"/>
              <a:gd name="connsiteY3" fmla="*/ 6018309 h 6018309"/>
              <a:gd name="connsiteX4" fmla="*/ 0 w 8636930"/>
              <a:gd name="connsiteY4" fmla="*/ 0 h 6018309"/>
              <a:gd name="connsiteX0" fmla="*/ 0 w 8643280"/>
              <a:gd name="connsiteY0" fmla="*/ 0 h 6018309"/>
              <a:gd name="connsiteX1" fmla="*/ 8643280 w 8643280"/>
              <a:gd name="connsiteY1" fmla="*/ 12700 h 6018309"/>
              <a:gd name="connsiteX2" fmla="*/ 8636930 w 8643280"/>
              <a:gd name="connsiteY2" fmla="*/ 6018309 h 6018309"/>
              <a:gd name="connsiteX3" fmla="*/ 4638589 w 8643280"/>
              <a:gd name="connsiteY3" fmla="*/ 6018309 h 6018309"/>
              <a:gd name="connsiteX4" fmla="*/ 0 w 8643280"/>
              <a:gd name="connsiteY4" fmla="*/ 0 h 6018309"/>
              <a:gd name="connsiteX0" fmla="*/ 0 w 8643280"/>
              <a:gd name="connsiteY0" fmla="*/ 0 h 6018309"/>
              <a:gd name="connsiteX1" fmla="*/ 8643280 w 8643280"/>
              <a:gd name="connsiteY1" fmla="*/ 12700 h 6018309"/>
              <a:gd name="connsiteX2" fmla="*/ 8636930 w 8643280"/>
              <a:gd name="connsiteY2" fmla="*/ 6018309 h 6018309"/>
              <a:gd name="connsiteX3" fmla="*/ 4638589 w 8643280"/>
              <a:gd name="connsiteY3" fmla="*/ 6018309 h 6018309"/>
              <a:gd name="connsiteX4" fmla="*/ 0 w 8643280"/>
              <a:gd name="connsiteY4" fmla="*/ 0 h 6018309"/>
              <a:gd name="connsiteX0" fmla="*/ 0 w 8637704"/>
              <a:gd name="connsiteY0" fmla="*/ 0 h 6018309"/>
              <a:gd name="connsiteX1" fmla="*/ 8637704 w 8637704"/>
              <a:gd name="connsiteY1" fmla="*/ 7112 h 6018309"/>
              <a:gd name="connsiteX2" fmla="*/ 8636930 w 8637704"/>
              <a:gd name="connsiteY2" fmla="*/ 6018309 h 6018309"/>
              <a:gd name="connsiteX3" fmla="*/ 4638589 w 8637704"/>
              <a:gd name="connsiteY3" fmla="*/ 6018309 h 6018309"/>
              <a:gd name="connsiteX4" fmla="*/ 0 w 8637704"/>
              <a:gd name="connsiteY4" fmla="*/ 0 h 60183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7704" h="6018309">
                <a:moveTo>
                  <a:pt x="0" y="0"/>
                </a:moveTo>
                <a:lnTo>
                  <a:pt x="8637704" y="7112"/>
                </a:lnTo>
                <a:cubicBezTo>
                  <a:pt x="8635587" y="2008982"/>
                  <a:pt x="8639047" y="4016439"/>
                  <a:pt x="8636930" y="6018309"/>
                </a:cubicBezTo>
                <a:lnTo>
                  <a:pt x="4638589" y="6018309"/>
                </a:lnTo>
                <a:lnTo>
                  <a:pt x="0" y="0"/>
                </a:lnTo>
                <a:close/>
              </a:path>
            </a:pathLst>
          </a:custGeom>
          <a:blipFill dpi="0" rotWithShape="1">
            <a:blip r:embed="rId2"/>
            <a:srcRect/>
            <a:tile tx="0" ty="0" sx="50000" sy="50000" flip="none" algn="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Text Placeholder 3"/>
          <p:cNvSpPr>
            <a:spLocks noGrp="1"/>
          </p:cNvSpPr>
          <p:nvPr>
            <p:ph type="body" sz="quarter" idx="10" hasCustomPrompt="1"/>
          </p:nvPr>
        </p:nvSpPr>
        <p:spPr>
          <a:xfrm>
            <a:off x="236230" y="212531"/>
            <a:ext cx="2211696" cy="392173"/>
          </a:xfrm>
        </p:spPr>
        <p:txBody>
          <a:bodyPr/>
          <a:lstStyle>
            <a:lvl2pPr marL="0" indent="0" algn="l">
              <a:buFont typeface="Arial" panose="020B0604020202020204" pitchFamily="34" charset="0"/>
              <a:buNone/>
              <a:defRPr sz="1400" baseline="0">
                <a:solidFill>
                  <a:schemeClr val="bg1"/>
                </a:solidFill>
              </a:defRPr>
            </a:lvl2pPr>
          </a:lstStyle>
          <a:p>
            <a:pPr lvl="1"/>
            <a:r>
              <a:rPr lang="en-US"/>
              <a:t>Click to edit date</a:t>
            </a:r>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47390" y="-7833"/>
            <a:ext cx="1543050" cy="797243"/>
          </a:xfrm>
          <a:prstGeom prst="rect">
            <a:avLst/>
          </a:prstGeom>
        </p:spPr>
      </p:pic>
    </p:spTree>
    <p:extLst>
      <p:ext uri="{BB962C8B-B14F-4D97-AF65-F5344CB8AC3E}">
        <p14:creationId xmlns:p14="http://schemas.microsoft.com/office/powerpoint/2010/main" val="3270447970"/>
      </p:ext>
    </p:extLst>
  </p:cSld>
  <p:clrMapOvr>
    <a:masterClrMapping/>
  </p:clrMapOvr>
  <p:hf sldNum="0" hdr="0" ft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61872"/>
            <a:ext cx="10972800" cy="4853954"/>
          </a:xfrm>
        </p:spPr>
        <p:txBody>
          <a:bodyPr/>
          <a:lstStyle>
            <a:lvl1pPr>
              <a:defRPr sz="2000">
                <a:latin typeface="Segoe UI" panose="020B0502040204020203" pitchFamily="34" charset="0"/>
                <a:cs typeface="Segoe UI" panose="020B0502040204020203" pitchFamily="34" charset="0"/>
              </a:defRPr>
            </a:lvl1pPr>
            <a:lvl2pPr>
              <a:defRPr sz="2000">
                <a:latin typeface="Segoe UI" panose="020B0502040204020203" pitchFamily="34" charset="0"/>
                <a:cs typeface="Segoe UI" panose="020B0502040204020203" pitchFamily="34" charset="0"/>
              </a:defRPr>
            </a:lvl2pPr>
            <a:lvl3pPr>
              <a:defRPr sz="2000">
                <a:latin typeface="Segoe UI" panose="020B0502040204020203" pitchFamily="34" charset="0"/>
                <a:cs typeface="Segoe UI" panose="020B0502040204020203" pitchFamily="34" charset="0"/>
              </a:defRPr>
            </a:lvl3pPr>
            <a:lvl4pPr>
              <a:defRPr sz="2000">
                <a:latin typeface="Segoe UI" panose="020B0502040204020203" pitchFamily="34" charset="0"/>
                <a:cs typeface="Segoe UI" panose="020B0502040204020203" pitchFamily="34" charset="0"/>
              </a:defRPr>
            </a:lvl4pPr>
            <a:lvl5pPr>
              <a:defRPr sz="2000">
                <a:latin typeface="Segoe UI" panose="020B0502040204020203" pitchFamily="34" charset="0"/>
                <a:cs typeface="Segoe UI" panose="020B0502040204020203"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title"/>
          </p:nvPr>
        </p:nvSpPr>
        <p:spPr bwMode="auto">
          <a:xfrm>
            <a:off x="585216" y="512064"/>
            <a:ext cx="10972800" cy="510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2564834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bwMode="auto">
          <a:xfrm>
            <a:off x="585216" y="512064"/>
            <a:ext cx="10972800" cy="510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7" name="Content Placeholder 2"/>
          <p:cNvSpPr>
            <a:spLocks noGrp="1"/>
          </p:cNvSpPr>
          <p:nvPr>
            <p:ph sz="half" idx="1"/>
          </p:nvPr>
        </p:nvSpPr>
        <p:spPr>
          <a:xfrm>
            <a:off x="609600" y="1261872"/>
            <a:ext cx="5384800" cy="4859339"/>
          </a:xfrm>
        </p:spPr>
        <p:txBody>
          <a:bodyPr/>
          <a:lstStyle>
            <a:lvl1pPr>
              <a:defRPr sz="2000" b="1"/>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3"/>
          <p:cNvSpPr>
            <a:spLocks noGrp="1"/>
          </p:cNvSpPr>
          <p:nvPr>
            <p:ph sz="half" idx="2"/>
          </p:nvPr>
        </p:nvSpPr>
        <p:spPr>
          <a:xfrm>
            <a:off x="6197600" y="1261872"/>
            <a:ext cx="5384800" cy="4859339"/>
          </a:xfrm>
        </p:spPr>
        <p:txBody>
          <a:bodyPr/>
          <a:lstStyle>
            <a:lvl1pPr>
              <a:defRPr sz="2000" b="1"/>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6618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bwMode="auto">
          <a:xfrm>
            <a:off x="585216" y="512064"/>
            <a:ext cx="10972800" cy="510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 name="Text Placeholder 2"/>
          <p:cNvSpPr>
            <a:spLocks noGrp="1"/>
          </p:cNvSpPr>
          <p:nvPr>
            <p:ph type="body" idx="1"/>
          </p:nvPr>
        </p:nvSpPr>
        <p:spPr>
          <a:xfrm>
            <a:off x="609600" y="1258888"/>
            <a:ext cx="5386917"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9" name="Content Placeholder 3"/>
          <p:cNvSpPr>
            <a:spLocks noGrp="1"/>
          </p:cNvSpPr>
          <p:nvPr>
            <p:ph sz="half" idx="2"/>
          </p:nvPr>
        </p:nvSpPr>
        <p:spPr>
          <a:xfrm>
            <a:off x="609600" y="1898650"/>
            <a:ext cx="5386917" cy="422751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4"/>
          <p:cNvSpPr>
            <a:spLocks noGrp="1"/>
          </p:cNvSpPr>
          <p:nvPr>
            <p:ph type="body" sz="quarter" idx="3"/>
          </p:nvPr>
        </p:nvSpPr>
        <p:spPr>
          <a:xfrm>
            <a:off x="6193368" y="1258888"/>
            <a:ext cx="5389033"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Content Placeholder 5"/>
          <p:cNvSpPr>
            <a:spLocks noGrp="1"/>
          </p:cNvSpPr>
          <p:nvPr>
            <p:ph sz="quarter" idx="4"/>
          </p:nvPr>
        </p:nvSpPr>
        <p:spPr>
          <a:xfrm>
            <a:off x="6193368" y="1898650"/>
            <a:ext cx="5389033" cy="422751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41564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1756080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10" Type="http://schemas.openxmlformats.org/officeDocument/2006/relationships/image" Target="../media/image3.png"/><Relationship Id="rId4" Type="http://schemas.openxmlformats.org/officeDocument/2006/relationships/slideLayout" Target="../slideLayouts/slideLayout8.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235510F-42FC-47EC-B177-14CDBA41E9CC}"/>
              </a:ext>
            </a:extLst>
          </p:cNvPr>
          <p:cNvSpPr>
            <a:spLocks noGrp="1" noChangeArrowheads="1"/>
          </p:cNvSpPr>
          <p:nvPr>
            <p:ph type="title"/>
          </p:nvPr>
        </p:nvSpPr>
        <p:spPr bwMode="auto">
          <a:xfrm>
            <a:off x="857250" y="95250"/>
            <a:ext cx="104489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72DFA28D-88BC-4B4E-90C4-DD2F39851C36}"/>
              </a:ext>
            </a:extLst>
          </p:cNvPr>
          <p:cNvSpPr>
            <a:spLocks noGrp="1" noChangeArrowheads="1"/>
          </p:cNvSpPr>
          <p:nvPr>
            <p:ph type="body" idx="1"/>
          </p:nvPr>
        </p:nvSpPr>
        <p:spPr bwMode="auto">
          <a:xfrm>
            <a:off x="423863" y="1152525"/>
            <a:ext cx="11310937"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3" name="Text Box 12">
            <a:extLst>
              <a:ext uri="{FF2B5EF4-FFF2-40B4-BE49-F238E27FC236}">
                <a16:creationId xmlns:a16="http://schemas.microsoft.com/office/drawing/2014/main" id="{39DCAC18-9321-48E1-A545-F956C3514AE5}"/>
              </a:ext>
            </a:extLst>
          </p:cNvPr>
          <p:cNvSpPr txBox="1">
            <a:spLocks noChangeArrowheads="1"/>
          </p:cNvSpPr>
          <p:nvPr userDrawn="1"/>
        </p:nvSpPr>
        <p:spPr bwMode="auto">
          <a:xfrm>
            <a:off x="5575300" y="6486525"/>
            <a:ext cx="1052513" cy="307975"/>
          </a:xfrm>
          <a:prstGeom prst="rect">
            <a:avLst/>
          </a:prstGeom>
          <a:noFill/>
          <a:ln>
            <a:noFill/>
          </a:ln>
        </p:spPr>
        <p:txBody>
          <a:bodyPr>
            <a:spAutoFit/>
          </a:bodyPr>
          <a:lstStyle>
            <a:lvl1pPr>
              <a:defRPr>
                <a:solidFill>
                  <a:schemeClr val="tx1"/>
                </a:solidFill>
                <a:latin typeface="Arial" panose="020B0604020202020204" pitchFamily="34" charset="0"/>
                <a:cs typeface="Times New Roman" panose="02020603050405020304" pitchFamily="18" charset="0"/>
              </a:defRPr>
            </a:lvl1pPr>
            <a:lvl2pPr marL="742950" indent="-285750">
              <a:defRPr>
                <a:solidFill>
                  <a:schemeClr val="tx1"/>
                </a:solidFill>
                <a:latin typeface="Arial" panose="020B0604020202020204" pitchFamily="34" charset="0"/>
                <a:cs typeface="Times New Roman" panose="02020603050405020304" pitchFamily="18" charset="0"/>
              </a:defRPr>
            </a:lvl2pPr>
            <a:lvl3pPr marL="1143000" indent="-228600">
              <a:defRPr>
                <a:solidFill>
                  <a:schemeClr val="tx1"/>
                </a:solidFill>
                <a:latin typeface="Arial" panose="020B0604020202020204" pitchFamily="34" charset="0"/>
                <a:cs typeface="Times New Roman" panose="02020603050405020304" pitchFamily="18" charset="0"/>
              </a:defRPr>
            </a:lvl3pPr>
            <a:lvl4pPr marL="1600200" indent="-228600">
              <a:defRPr>
                <a:solidFill>
                  <a:schemeClr val="tx1"/>
                </a:solidFill>
                <a:latin typeface="Arial" panose="020B0604020202020204" pitchFamily="34" charset="0"/>
                <a:cs typeface="Times New Roman" panose="02020603050405020304" pitchFamily="18" charset="0"/>
              </a:defRPr>
            </a:lvl4pPr>
            <a:lvl5pPr marL="2057400" indent="-22860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algn="ctr" eaLnBrk="1" hangingPunct="1">
              <a:defRPr/>
            </a:pPr>
            <a:fld id="{905F88DA-2057-4433-BA75-ADE95EC335A7}" type="slidenum">
              <a:rPr lang="en-US" altLang="en-US" sz="1400" smtClean="0">
                <a:solidFill>
                  <a:srgbClr val="7F7F7F"/>
                </a:solidFill>
              </a:rPr>
              <a:pPr algn="ctr" eaLnBrk="1" hangingPunct="1">
                <a:defRPr/>
              </a:pPr>
              <a:t>‹#›</a:t>
            </a:fld>
            <a:endParaRPr lang="en-US" altLang="en-US" sz="1400">
              <a:solidFill>
                <a:srgbClr val="7F7F7F"/>
              </a:solidFill>
            </a:endParaRPr>
          </a:p>
        </p:txBody>
      </p:sp>
      <p:sp>
        <p:nvSpPr>
          <p:cNvPr id="15" name="Rectangle 14">
            <a:extLst>
              <a:ext uri="{FF2B5EF4-FFF2-40B4-BE49-F238E27FC236}">
                <a16:creationId xmlns:a16="http://schemas.microsoft.com/office/drawing/2014/main" id="{DC45E97E-80BE-418D-B4E6-C6928C114267}"/>
              </a:ext>
            </a:extLst>
          </p:cNvPr>
          <p:cNvSpPr/>
          <p:nvPr userDrawn="1"/>
        </p:nvSpPr>
        <p:spPr bwMode="auto">
          <a:xfrm>
            <a:off x="865188" y="6405563"/>
            <a:ext cx="11337925" cy="26987"/>
          </a:xfrm>
          <a:prstGeom prst="rect">
            <a:avLst/>
          </a:prstGeom>
          <a:gradFill flip="none" rotWithShape="1">
            <a:gsLst>
              <a:gs pos="0">
                <a:schemeClr val="bg1"/>
              </a:gs>
              <a:gs pos="50000">
                <a:srgbClr val="004D86"/>
              </a:gs>
            </a:gsLst>
            <a:lin ang="0" scaled="1"/>
            <a:tileRect/>
          </a:gradFill>
          <a:ln w="9525" cap="flat" cmpd="sng" algn="ctr">
            <a:noFill/>
            <a:prstDash val="solid"/>
            <a:round/>
            <a:headEnd type="none" w="med" len="med"/>
            <a:tailEnd type="none" w="med" len="med"/>
          </a:ln>
          <a:effectLst/>
        </p:spPr>
        <p:txBody>
          <a:bodyPr/>
          <a:lstStyle/>
          <a:p>
            <a:pPr eaLnBrk="1" hangingPunct="1">
              <a:defRPr/>
            </a:pPr>
            <a:endParaRPr lang="en-US" u="sng"/>
          </a:p>
        </p:txBody>
      </p:sp>
      <p:pic>
        <p:nvPicPr>
          <p:cNvPr id="1032" name="Picture 1">
            <a:extLst>
              <a:ext uri="{FF2B5EF4-FFF2-40B4-BE49-F238E27FC236}">
                <a16:creationId xmlns:a16="http://schemas.microsoft.com/office/drawing/2014/main" id="{1978980C-68D5-4158-9BEF-93D1BD007C79}"/>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4763" y="6418263"/>
            <a:ext cx="731029" cy="446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3" name="Group 2">
            <a:extLst>
              <a:ext uri="{FF2B5EF4-FFF2-40B4-BE49-F238E27FC236}">
                <a16:creationId xmlns:a16="http://schemas.microsoft.com/office/drawing/2014/main" id="{CBEBE00B-9686-4620-9EB2-85028CBACEBA}"/>
              </a:ext>
            </a:extLst>
          </p:cNvPr>
          <p:cNvGrpSpPr>
            <a:grpSpLocks/>
          </p:cNvGrpSpPr>
          <p:nvPr userDrawn="1"/>
        </p:nvGrpSpPr>
        <p:grpSpPr bwMode="auto">
          <a:xfrm>
            <a:off x="11061700" y="6497638"/>
            <a:ext cx="1052513" cy="317500"/>
            <a:chOff x="8058684" y="6496939"/>
            <a:chExt cx="976200" cy="318469"/>
          </a:xfrm>
        </p:grpSpPr>
        <p:grpSp>
          <p:nvGrpSpPr>
            <p:cNvPr id="1034" name="Group 10">
              <a:extLst>
                <a:ext uri="{FF2B5EF4-FFF2-40B4-BE49-F238E27FC236}">
                  <a16:creationId xmlns:a16="http://schemas.microsoft.com/office/drawing/2014/main" id="{B4399CCF-49D1-47D0-9309-AE0E052467ED}"/>
                </a:ext>
              </a:extLst>
            </p:cNvPr>
            <p:cNvGrpSpPr>
              <a:grpSpLocks/>
            </p:cNvGrpSpPr>
            <p:nvPr userDrawn="1"/>
          </p:nvGrpSpPr>
          <p:grpSpPr bwMode="auto">
            <a:xfrm>
              <a:off x="8716474" y="6496939"/>
              <a:ext cx="318410" cy="318469"/>
              <a:chOff x="657790" y="6307408"/>
              <a:chExt cx="318410" cy="318469"/>
            </a:xfrm>
          </p:grpSpPr>
          <p:sp>
            <p:nvSpPr>
              <p:cNvPr id="14" name="Oval 13">
                <a:extLst>
                  <a:ext uri="{FF2B5EF4-FFF2-40B4-BE49-F238E27FC236}">
                    <a16:creationId xmlns:a16="http://schemas.microsoft.com/office/drawing/2014/main" id="{7CF12FAE-5549-46D9-9753-19347A597CD9}"/>
                  </a:ext>
                </a:extLst>
              </p:cNvPr>
              <p:cNvSpPr/>
              <p:nvPr/>
            </p:nvSpPr>
            <p:spPr>
              <a:xfrm>
                <a:off x="657951" y="6307408"/>
                <a:ext cx="318249" cy="318469"/>
              </a:xfrm>
              <a:prstGeom prst="ellipse">
                <a:avLst/>
              </a:prstGeom>
              <a:ln w="6350"/>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endParaRPr lang="en-US"/>
              </a:p>
            </p:txBody>
          </p:sp>
          <p:sp>
            <p:nvSpPr>
              <p:cNvPr id="16" name="Freeform 15">
                <a:extLst>
                  <a:ext uri="{FF2B5EF4-FFF2-40B4-BE49-F238E27FC236}">
                    <a16:creationId xmlns:a16="http://schemas.microsoft.com/office/drawing/2014/main" id="{9DD97149-269E-4B4E-BE89-15C83E77E1C7}"/>
                  </a:ext>
                </a:extLst>
              </p:cNvPr>
              <p:cNvSpPr/>
              <p:nvPr/>
            </p:nvSpPr>
            <p:spPr>
              <a:xfrm>
                <a:off x="668679" y="6318554"/>
                <a:ext cx="296793" cy="296176"/>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ln w="6350">
                <a:solidFill>
                  <a:schemeClr val="accent4">
                    <a:lumMod val="50000"/>
                  </a:schemeClr>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92610" tIns="292459" rIns="292610" bIns="292459" spcCol="1270" anchor="ctr"/>
              <a:lstStyle/>
              <a:p>
                <a:pPr algn="ctr" defTabSz="1644610" eaLnBrk="1" hangingPunct="1">
                  <a:lnSpc>
                    <a:spcPct val="90000"/>
                  </a:lnSpc>
                  <a:spcAft>
                    <a:spcPct val="35000"/>
                  </a:spcAft>
                  <a:defRPr/>
                </a:pPr>
                <a:r>
                  <a:rPr lang="en-US" sz="2000">
                    <a:solidFill>
                      <a:schemeClr val="accent5">
                        <a:lumMod val="50000"/>
                      </a:schemeClr>
                    </a:solidFill>
                    <a:latin typeface="Tw Cen MT Condensed" panose="020B0606020104020203" pitchFamily="34" charset="0"/>
                  </a:rPr>
                  <a:t>P</a:t>
                </a:r>
              </a:p>
            </p:txBody>
          </p:sp>
        </p:grpSp>
        <p:grpSp>
          <p:nvGrpSpPr>
            <p:cNvPr id="1035" name="Group 16">
              <a:extLst>
                <a:ext uri="{FF2B5EF4-FFF2-40B4-BE49-F238E27FC236}">
                  <a16:creationId xmlns:a16="http://schemas.microsoft.com/office/drawing/2014/main" id="{B37726D2-A52A-442F-B6B2-7319B501818E}"/>
                </a:ext>
              </a:extLst>
            </p:cNvPr>
            <p:cNvGrpSpPr>
              <a:grpSpLocks/>
            </p:cNvGrpSpPr>
            <p:nvPr userDrawn="1"/>
          </p:nvGrpSpPr>
          <p:grpSpPr bwMode="auto">
            <a:xfrm>
              <a:off x="8387771" y="6497324"/>
              <a:ext cx="317644" cy="317643"/>
              <a:chOff x="329087" y="6307793"/>
              <a:chExt cx="317644" cy="317643"/>
            </a:xfrm>
          </p:grpSpPr>
          <p:sp>
            <p:nvSpPr>
              <p:cNvPr id="20" name="Teardrop 19">
                <a:extLst>
                  <a:ext uri="{FF2B5EF4-FFF2-40B4-BE49-F238E27FC236}">
                    <a16:creationId xmlns:a16="http://schemas.microsoft.com/office/drawing/2014/main" id="{3F38E188-33AA-4A31-9345-1F404DEE6735}"/>
                  </a:ext>
                </a:extLst>
              </p:cNvPr>
              <p:cNvSpPr/>
              <p:nvPr/>
            </p:nvSpPr>
            <p:spPr>
              <a:xfrm rot="2700000">
                <a:off x="328866" y="6307517"/>
                <a:ext cx="318469" cy="318248"/>
              </a:xfrm>
              <a:prstGeom prst="teardrop">
                <a:avLst>
                  <a:gd name="adj" fmla="val 100000"/>
                </a:avLst>
              </a:prstGeom>
              <a:ln w="6350"/>
            </p:spPr>
            <p:style>
              <a:lnRef idx="2">
                <a:schemeClr val="lt1">
                  <a:hueOff val="0"/>
                  <a:satOff val="0"/>
                  <a:lumOff val="0"/>
                  <a:alphaOff val="0"/>
                </a:schemeClr>
              </a:lnRef>
              <a:fillRef idx="1">
                <a:schemeClr val="accent4">
                  <a:hueOff val="36"/>
                  <a:satOff val="21154"/>
                  <a:lumOff val="-29902"/>
                  <a:alphaOff val="0"/>
                </a:schemeClr>
              </a:fillRef>
              <a:effectRef idx="0">
                <a:schemeClr val="accent4">
                  <a:hueOff val="36"/>
                  <a:satOff val="21154"/>
                  <a:lumOff val="-29902"/>
                  <a:alphaOff val="0"/>
                </a:schemeClr>
              </a:effectRef>
              <a:fontRef idx="minor">
                <a:schemeClr val="lt1"/>
              </a:fontRef>
            </p:style>
            <p:txBody>
              <a:bodyPr/>
              <a:lstStyle/>
              <a:p>
                <a:endParaRPr lang="en-US"/>
              </a:p>
            </p:txBody>
          </p:sp>
          <p:sp>
            <p:nvSpPr>
              <p:cNvPr id="22" name="Freeform 21">
                <a:extLst>
                  <a:ext uri="{FF2B5EF4-FFF2-40B4-BE49-F238E27FC236}">
                    <a16:creationId xmlns:a16="http://schemas.microsoft.com/office/drawing/2014/main" id="{67EF2FF0-F9CD-48F4-B54A-3734681ACFB1}"/>
                  </a:ext>
                </a:extLst>
              </p:cNvPr>
              <p:cNvSpPr/>
              <p:nvPr/>
            </p:nvSpPr>
            <p:spPr>
              <a:xfrm>
                <a:off x="339704" y="6316962"/>
                <a:ext cx="296793" cy="299360"/>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ln w="6350"/>
            </p:spPr>
            <p:style>
              <a:lnRef idx="2">
                <a:schemeClr val="accent4">
                  <a:hueOff val="36"/>
                  <a:satOff val="21154"/>
                  <a:lumOff val="-29902"/>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92610" tIns="292459" rIns="292610" bIns="292459" spcCol="1270" anchor="ctr"/>
              <a:lstStyle/>
              <a:p>
                <a:pPr algn="ctr" defTabSz="1644610" eaLnBrk="1" hangingPunct="1">
                  <a:lnSpc>
                    <a:spcPct val="90000"/>
                  </a:lnSpc>
                  <a:spcAft>
                    <a:spcPct val="35000"/>
                  </a:spcAft>
                  <a:defRPr/>
                </a:pPr>
                <a:r>
                  <a:rPr lang="en-US" sz="2000">
                    <a:solidFill>
                      <a:schemeClr val="accent5">
                        <a:lumMod val="50000"/>
                      </a:schemeClr>
                    </a:solidFill>
                    <a:latin typeface="Tw Cen MT Condensed" panose="020B0606020104020203" pitchFamily="34" charset="0"/>
                  </a:rPr>
                  <a:t>2</a:t>
                </a:r>
              </a:p>
            </p:txBody>
          </p:sp>
        </p:grpSp>
        <p:grpSp>
          <p:nvGrpSpPr>
            <p:cNvPr id="1036" name="Group 22">
              <a:extLst>
                <a:ext uri="{FF2B5EF4-FFF2-40B4-BE49-F238E27FC236}">
                  <a16:creationId xmlns:a16="http://schemas.microsoft.com/office/drawing/2014/main" id="{9E795C58-CDC7-4146-AC8A-92A7D80F2B8A}"/>
                </a:ext>
              </a:extLst>
            </p:cNvPr>
            <p:cNvGrpSpPr>
              <a:grpSpLocks/>
            </p:cNvGrpSpPr>
            <p:nvPr userDrawn="1"/>
          </p:nvGrpSpPr>
          <p:grpSpPr bwMode="auto">
            <a:xfrm>
              <a:off x="8058684" y="6497324"/>
              <a:ext cx="317644" cy="317643"/>
              <a:chOff x="0" y="6307793"/>
              <a:chExt cx="317644" cy="317643"/>
            </a:xfrm>
          </p:grpSpPr>
          <p:sp>
            <p:nvSpPr>
              <p:cNvPr id="24" name="Teardrop 23">
                <a:extLst>
                  <a:ext uri="{FF2B5EF4-FFF2-40B4-BE49-F238E27FC236}">
                    <a16:creationId xmlns:a16="http://schemas.microsoft.com/office/drawing/2014/main" id="{07F825D0-7485-431B-9FA5-9A5B55D86A14}"/>
                  </a:ext>
                </a:extLst>
              </p:cNvPr>
              <p:cNvSpPr/>
              <p:nvPr/>
            </p:nvSpPr>
            <p:spPr>
              <a:xfrm rot="2700000">
                <a:off x="-706" y="6308114"/>
                <a:ext cx="318469" cy="317056"/>
              </a:xfrm>
              <a:prstGeom prst="teardrop">
                <a:avLst>
                  <a:gd name="adj" fmla="val 100000"/>
                </a:avLst>
              </a:prstGeom>
              <a:ln w="6350"/>
            </p:spPr>
            <p:style>
              <a:lnRef idx="2">
                <a:schemeClr val="lt1">
                  <a:hueOff val="0"/>
                  <a:satOff val="0"/>
                  <a:lumOff val="0"/>
                  <a:alphaOff val="0"/>
                </a:schemeClr>
              </a:lnRef>
              <a:fillRef idx="1">
                <a:schemeClr val="accent4">
                  <a:hueOff val="71"/>
                  <a:satOff val="42308"/>
                  <a:lumOff val="-59804"/>
                  <a:alphaOff val="0"/>
                </a:schemeClr>
              </a:fillRef>
              <a:effectRef idx="0">
                <a:schemeClr val="accent4">
                  <a:hueOff val="71"/>
                  <a:satOff val="42308"/>
                  <a:lumOff val="-59804"/>
                  <a:alphaOff val="0"/>
                </a:schemeClr>
              </a:effectRef>
              <a:fontRef idx="minor">
                <a:schemeClr val="lt1"/>
              </a:fontRef>
            </p:style>
            <p:txBody>
              <a:bodyPr/>
              <a:lstStyle/>
              <a:p>
                <a:endParaRPr lang="en-US"/>
              </a:p>
            </p:txBody>
          </p:sp>
          <p:sp>
            <p:nvSpPr>
              <p:cNvPr id="25" name="Freeform 24">
                <a:extLst>
                  <a:ext uri="{FF2B5EF4-FFF2-40B4-BE49-F238E27FC236}">
                    <a16:creationId xmlns:a16="http://schemas.microsoft.com/office/drawing/2014/main" id="{CB007D80-9177-466F-BF45-824B9FEDA209}"/>
                  </a:ext>
                </a:extLst>
              </p:cNvPr>
              <p:cNvSpPr/>
              <p:nvPr/>
            </p:nvSpPr>
            <p:spPr>
              <a:xfrm>
                <a:off x="10728" y="6316962"/>
                <a:ext cx="295601" cy="299360"/>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ln w="6350"/>
            </p:spPr>
            <p:style>
              <a:lnRef idx="2">
                <a:schemeClr val="accent4">
                  <a:hueOff val="71"/>
                  <a:satOff val="42308"/>
                  <a:lumOff val="-59804"/>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92611" tIns="292459" rIns="292609" bIns="292459" spcCol="1270" anchor="ctr"/>
              <a:lstStyle/>
              <a:p>
                <a:pPr algn="ctr" defTabSz="1644610" eaLnBrk="1" hangingPunct="1">
                  <a:lnSpc>
                    <a:spcPct val="90000"/>
                  </a:lnSpc>
                  <a:spcAft>
                    <a:spcPct val="35000"/>
                  </a:spcAft>
                  <a:defRPr/>
                </a:pPr>
                <a:r>
                  <a:rPr lang="en-US" sz="2000">
                    <a:solidFill>
                      <a:schemeClr val="accent5">
                        <a:lumMod val="50000"/>
                      </a:schemeClr>
                    </a:solidFill>
                    <a:latin typeface="Tw Cen MT Condensed" panose="020B0606020104020203" pitchFamily="34" charset="0"/>
                  </a:rPr>
                  <a:t>P</a:t>
                </a:r>
              </a:p>
            </p:txBody>
          </p:sp>
        </p:grpSp>
      </p:grpSp>
    </p:spTree>
    <p:extLst>
      <p:ext uri="{BB962C8B-B14F-4D97-AF65-F5344CB8AC3E}">
        <p14:creationId xmlns:p14="http://schemas.microsoft.com/office/powerpoint/2010/main" val="37677100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ransition/>
  <p:hf hdr="0" ftr="0" dt="0"/>
  <p:txStyles>
    <p:titleStyle>
      <a:lvl1pPr algn="ctr" rtl="0" eaLnBrk="0" fontAlgn="base" hangingPunct="0">
        <a:spcBef>
          <a:spcPct val="0"/>
        </a:spcBef>
        <a:spcAft>
          <a:spcPct val="0"/>
        </a:spcAft>
        <a:defRPr sz="2000" b="1">
          <a:solidFill>
            <a:srgbClr val="305CB5"/>
          </a:solidFill>
          <a:latin typeface="Cambria"/>
          <a:ea typeface="Cambria" panose="02040503050406030204" pitchFamily="18" charset="0"/>
          <a:cs typeface="Cambria"/>
        </a:defRPr>
      </a:lvl1pPr>
      <a:lvl2pPr algn="ctr" rtl="0" eaLnBrk="0" fontAlgn="base" hangingPunct="0">
        <a:spcBef>
          <a:spcPct val="0"/>
        </a:spcBef>
        <a:spcAft>
          <a:spcPct val="0"/>
        </a:spcAft>
        <a:defRPr sz="2000" b="1">
          <a:solidFill>
            <a:srgbClr val="305CB5"/>
          </a:solidFill>
          <a:latin typeface="Cambria" panose="02040503050406030204" pitchFamily="18" charset="0"/>
          <a:ea typeface="Cambria" panose="02040503050406030204" pitchFamily="18" charset="0"/>
          <a:cs typeface="Cambria" panose="02040503050406030204" pitchFamily="18" charset="0"/>
        </a:defRPr>
      </a:lvl2pPr>
      <a:lvl3pPr algn="ctr" rtl="0" eaLnBrk="0" fontAlgn="base" hangingPunct="0">
        <a:spcBef>
          <a:spcPct val="0"/>
        </a:spcBef>
        <a:spcAft>
          <a:spcPct val="0"/>
        </a:spcAft>
        <a:defRPr sz="2000" b="1">
          <a:solidFill>
            <a:srgbClr val="305CB5"/>
          </a:solidFill>
          <a:latin typeface="Cambria" panose="02040503050406030204" pitchFamily="18" charset="0"/>
          <a:ea typeface="Cambria" panose="02040503050406030204" pitchFamily="18" charset="0"/>
          <a:cs typeface="Cambria" panose="02040503050406030204" pitchFamily="18" charset="0"/>
        </a:defRPr>
      </a:lvl3pPr>
      <a:lvl4pPr algn="ctr" rtl="0" eaLnBrk="0" fontAlgn="base" hangingPunct="0">
        <a:spcBef>
          <a:spcPct val="0"/>
        </a:spcBef>
        <a:spcAft>
          <a:spcPct val="0"/>
        </a:spcAft>
        <a:defRPr sz="2000" b="1">
          <a:solidFill>
            <a:srgbClr val="305CB5"/>
          </a:solidFill>
          <a:latin typeface="Cambria" panose="02040503050406030204" pitchFamily="18" charset="0"/>
          <a:ea typeface="Cambria" panose="02040503050406030204" pitchFamily="18" charset="0"/>
          <a:cs typeface="Cambria" panose="02040503050406030204" pitchFamily="18" charset="0"/>
        </a:defRPr>
      </a:lvl4pPr>
      <a:lvl5pPr algn="ctr" rtl="0" eaLnBrk="0" fontAlgn="base" hangingPunct="0">
        <a:spcBef>
          <a:spcPct val="0"/>
        </a:spcBef>
        <a:spcAft>
          <a:spcPct val="0"/>
        </a:spcAft>
        <a:defRPr sz="2000" b="1">
          <a:solidFill>
            <a:srgbClr val="305CB5"/>
          </a:solidFill>
          <a:latin typeface="Cambria" panose="02040503050406030204" pitchFamily="18" charset="0"/>
          <a:ea typeface="Cambria" panose="02040503050406030204" pitchFamily="18" charset="0"/>
          <a:cs typeface="Cambria" panose="02040503050406030204" pitchFamily="18" charset="0"/>
        </a:defRPr>
      </a:lvl5pPr>
      <a:lvl6pPr marL="457189" algn="r" rtl="0" fontAlgn="base">
        <a:spcBef>
          <a:spcPct val="0"/>
        </a:spcBef>
        <a:spcAft>
          <a:spcPct val="0"/>
        </a:spcAft>
        <a:defRPr sz="3200" b="1" i="1">
          <a:solidFill>
            <a:schemeClr val="bg1"/>
          </a:solidFill>
          <a:latin typeface="Arial" pitchFamily="34" charset="0"/>
          <a:cs typeface="Times New Roman" pitchFamily="18" charset="0"/>
        </a:defRPr>
      </a:lvl6pPr>
      <a:lvl7pPr marL="914377" algn="r" rtl="0" fontAlgn="base">
        <a:spcBef>
          <a:spcPct val="0"/>
        </a:spcBef>
        <a:spcAft>
          <a:spcPct val="0"/>
        </a:spcAft>
        <a:defRPr sz="3200" b="1" i="1">
          <a:solidFill>
            <a:schemeClr val="bg1"/>
          </a:solidFill>
          <a:latin typeface="Arial" pitchFamily="34" charset="0"/>
          <a:cs typeface="Times New Roman" pitchFamily="18" charset="0"/>
        </a:defRPr>
      </a:lvl7pPr>
      <a:lvl8pPr marL="1371566" algn="r" rtl="0" fontAlgn="base">
        <a:spcBef>
          <a:spcPct val="0"/>
        </a:spcBef>
        <a:spcAft>
          <a:spcPct val="0"/>
        </a:spcAft>
        <a:defRPr sz="3200" b="1" i="1">
          <a:solidFill>
            <a:schemeClr val="bg1"/>
          </a:solidFill>
          <a:latin typeface="Arial" pitchFamily="34" charset="0"/>
          <a:cs typeface="Times New Roman" pitchFamily="18" charset="0"/>
        </a:defRPr>
      </a:lvl8pPr>
      <a:lvl9pPr marL="1828754" algn="r" rtl="0" fontAlgn="base">
        <a:spcBef>
          <a:spcPct val="0"/>
        </a:spcBef>
        <a:spcAft>
          <a:spcPct val="0"/>
        </a:spcAft>
        <a:defRPr sz="3200" b="1" i="1">
          <a:solidFill>
            <a:schemeClr val="bg1"/>
          </a:solidFill>
          <a:latin typeface="Arial" pitchFamily="34" charset="0"/>
          <a:cs typeface="Times New Roman" pitchFamily="18" charset="0"/>
        </a:defRPr>
      </a:lvl9pPr>
    </p:titleStyle>
    <p:bodyStyle>
      <a:lvl1pPr marL="341313" indent="-341313" algn="l" rtl="0" eaLnBrk="0" fontAlgn="base" hangingPunct="0">
        <a:spcBef>
          <a:spcPct val="20000"/>
        </a:spcBef>
        <a:spcAft>
          <a:spcPct val="0"/>
        </a:spcAft>
        <a:buChar char="•"/>
        <a:defRPr sz="24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000">
          <a:solidFill>
            <a:schemeClr val="tx1"/>
          </a:solidFill>
          <a:latin typeface="+mn-lt"/>
          <a:cs typeface="+mn-cs"/>
        </a:defRPr>
      </a:lvl2pPr>
      <a:lvl3pPr marL="1141413" indent="-227013" algn="l" rtl="0" eaLnBrk="0" fontAlgn="base" hangingPunct="0">
        <a:spcBef>
          <a:spcPct val="20000"/>
        </a:spcBef>
        <a:spcAft>
          <a:spcPct val="0"/>
        </a:spcAft>
        <a:buChar char="•"/>
        <a:defRPr>
          <a:solidFill>
            <a:schemeClr val="tx1"/>
          </a:solidFill>
          <a:latin typeface="+mn-lt"/>
          <a:cs typeface="+mn-cs"/>
        </a:defRPr>
      </a:lvl3pPr>
      <a:lvl4pPr marL="1598613" indent="-227013" algn="l" rtl="0" eaLnBrk="0" fontAlgn="base" hangingPunct="0">
        <a:spcBef>
          <a:spcPct val="20000"/>
        </a:spcBef>
        <a:spcAft>
          <a:spcPct val="0"/>
        </a:spcAft>
        <a:buChar char="–"/>
        <a:defRPr sz="1600">
          <a:solidFill>
            <a:schemeClr val="tx1"/>
          </a:solidFill>
          <a:latin typeface="+mn-lt"/>
          <a:cs typeface="+mn-cs"/>
        </a:defRPr>
      </a:lvl4pPr>
      <a:lvl5pPr marL="2055813" indent="-227013" algn="l" rtl="0" eaLnBrk="0" fontAlgn="base" hangingPunct="0">
        <a:spcBef>
          <a:spcPct val="20000"/>
        </a:spcBef>
        <a:spcAft>
          <a:spcPct val="0"/>
        </a:spcAft>
        <a:buChar char="»"/>
        <a:defRPr sz="1600">
          <a:solidFill>
            <a:schemeClr val="tx1"/>
          </a:solidFill>
          <a:latin typeface="+mn-lt"/>
          <a:cs typeface="+mn-cs"/>
        </a:defRPr>
      </a:lvl5pPr>
      <a:lvl6pPr marL="2514537" indent="-228594" algn="l" rtl="0" fontAlgn="base">
        <a:spcBef>
          <a:spcPct val="20000"/>
        </a:spcBef>
        <a:spcAft>
          <a:spcPct val="0"/>
        </a:spcAft>
        <a:buChar char="»"/>
        <a:defRPr>
          <a:solidFill>
            <a:schemeClr val="tx1"/>
          </a:solidFill>
          <a:latin typeface="+mn-lt"/>
          <a:cs typeface="+mn-cs"/>
        </a:defRPr>
      </a:lvl6pPr>
      <a:lvl7pPr marL="2971726" indent="-228594" algn="l" rtl="0" fontAlgn="base">
        <a:spcBef>
          <a:spcPct val="20000"/>
        </a:spcBef>
        <a:spcAft>
          <a:spcPct val="0"/>
        </a:spcAft>
        <a:buChar char="»"/>
        <a:defRPr>
          <a:solidFill>
            <a:schemeClr val="tx1"/>
          </a:solidFill>
          <a:latin typeface="+mn-lt"/>
          <a:cs typeface="+mn-cs"/>
        </a:defRPr>
      </a:lvl7pPr>
      <a:lvl8pPr marL="3428914" indent="-228594" algn="l" rtl="0" fontAlgn="base">
        <a:spcBef>
          <a:spcPct val="20000"/>
        </a:spcBef>
        <a:spcAft>
          <a:spcPct val="0"/>
        </a:spcAft>
        <a:buChar char="»"/>
        <a:defRPr>
          <a:solidFill>
            <a:schemeClr val="tx1"/>
          </a:solidFill>
          <a:latin typeface="+mn-lt"/>
          <a:cs typeface="+mn-cs"/>
        </a:defRPr>
      </a:lvl8pPr>
      <a:lvl9pPr marL="3886103" indent="-228594" algn="l" rtl="0" fontAlgn="base">
        <a:spcBef>
          <a:spcPct val="20000"/>
        </a:spcBef>
        <a:spcAft>
          <a:spcPct val="0"/>
        </a:spcAft>
        <a:buChar char="»"/>
        <a:defRPr>
          <a:solidFill>
            <a:schemeClr val="tx1"/>
          </a:solidFill>
          <a:latin typeface="+mn-lt"/>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4" name="Rectangle 6"/>
          <p:cNvSpPr/>
          <p:nvPr userDrawn="1"/>
        </p:nvSpPr>
        <p:spPr>
          <a:xfrm flipH="1">
            <a:off x="8851640" y="6492877"/>
            <a:ext cx="3340360" cy="365125"/>
          </a:xfrm>
          <a:custGeom>
            <a:avLst/>
            <a:gdLst>
              <a:gd name="connsiteX0" fmla="*/ 0 w 3881535"/>
              <a:gd name="connsiteY0" fmla="*/ 0 h 734008"/>
              <a:gd name="connsiteX1" fmla="*/ 3881535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881535"/>
              <a:gd name="connsiteY0" fmla="*/ 0 h 734008"/>
              <a:gd name="connsiteX1" fmla="*/ 2774302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340360"/>
              <a:gd name="connsiteY0" fmla="*/ 0 h 734008"/>
              <a:gd name="connsiteX1" fmla="*/ 2774302 w 3340360"/>
              <a:gd name="connsiteY1" fmla="*/ 0 h 734008"/>
              <a:gd name="connsiteX2" fmla="*/ 3340360 w 3340360"/>
              <a:gd name="connsiteY2" fmla="*/ 734008 h 734008"/>
              <a:gd name="connsiteX3" fmla="*/ 0 w 3340360"/>
              <a:gd name="connsiteY3" fmla="*/ 734008 h 734008"/>
              <a:gd name="connsiteX4" fmla="*/ 0 w 3340360"/>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0360" h="734008">
                <a:moveTo>
                  <a:pt x="0" y="0"/>
                </a:moveTo>
                <a:lnTo>
                  <a:pt x="2774302" y="0"/>
                </a:lnTo>
                <a:lnTo>
                  <a:pt x="3340360" y="734008"/>
                </a:lnTo>
                <a:lnTo>
                  <a:pt x="0" y="734008"/>
                </a:lnTo>
                <a:lnTo>
                  <a:pt x="0" y="0"/>
                </a:lnTo>
                <a:close/>
              </a:path>
            </a:pathLst>
          </a:custGeom>
          <a:solidFill>
            <a:srgbClr val="80C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Rectangle 7"/>
          <p:cNvSpPr/>
          <p:nvPr userDrawn="1"/>
        </p:nvSpPr>
        <p:spPr>
          <a:xfrm flipH="1">
            <a:off x="-1" y="6492875"/>
            <a:ext cx="9280849" cy="367004"/>
          </a:xfrm>
          <a:custGeom>
            <a:avLst/>
            <a:gdLst>
              <a:gd name="connsiteX0" fmla="*/ 0 w 8758335"/>
              <a:gd name="connsiteY0" fmla="*/ 0 h 734008"/>
              <a:gd name="connsiteX1" fmla="*/ 8758335 w 8758335"/>
              <a:gd name="connsiteY1" fmla="*/ 0 h 734008"/>
              <a:gd name="connsiteX2" fmla="*/ 8758335 w 8758335"/>
              <a:gd name="connsiteY2" fmla="*/ 734008 h 734008"/>
              <a:gd name="connsiteX3" fmla="*/ 0 w 8758335"/>
              <a:gd name="connsiteY3" fmla="*/ 734008 h 734008"/>
              <a:gd name="connsiteX4" fmla="*/ 0 w 8758335"/>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22514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78497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65971 w 9280849"/>
              <a:gd name="connsiteY3" fmla="*/ 734008 h 734008"/>
              <a:gd name="connsiteX4" fmla="*/ 0 w 9280849"/>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0849" h="734008">
                <a:moveTo>
                  <a:pt x="0" y="0"/>
                </a:moveTo>
                <a:lnTo>
                  <a:pt x="9280849" y="0"/>
                </a:lnTo>
                <a:lnTo>
                  <a:pt x="9280849" y="734008"/>
                </a:lnTo>
                <a:lnTo>
                  <a:pt x="565971" y="734008"/>
                </a:lnTo>
                <a:lnTo>
                  <a:pt x="0" y="0"/>
                </a:lnTo>
                <a:close/>
              </a:path>
            </a:pathLst>
          </a:custGeom>
          <a:solidFill>
            <a:srgbClr val="095A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27330" name="Rectangle 2"/>
          <p:cNvSpPr>
            <a:spLocks noGrp="1" noChangeArrowheads="1"/>
          </p:cNvSpPr>
          <p:nvPr>
            <p:ph type="title"/>
          </p:nvPr>
        </p:nvSpPr>
        <p:spPr bwMode="auto">
          <a:xfrm>
            <a:off x="585216" y="512064"/>
            <a:ext cx="10972800" cy="510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Heading 3 title style</a:t>
            </a:r>
          </a:p>
        </p:txBody>
      </p:sp>
      <p:sp>
        <p:nvSpPr>
          <p:cNvPr id="227331" name="Rectangle 3"/>
          <p:cNvSpPr>
            <a:spLocks noGrp="1" noChangeArrowheads="1"/>
          </p:cNvSpPr>
          <p:nvPr>
            <p:ph type="body" idx="1"/>
          </p:nvPr>
        </p:nvSpPr>
        <p:spPr bwMode="auto">
          <a:xfrm>
            <a:off x="609600" y="1261872"/>
            <a:ext cx="10972800" cy="48539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6"/>
          <p:cNvSpPr/>
          <p:nvPr userDrawn="1"/>
        </p:nvSpPr>
        <p:spPr>
          <a:xfrm>
            <a:off x="0" y="1"/>
            <a:ext cx="3340360" cy="219813"/>
          </a:xfrm>
          <a:custGeom>
            <a:avLst/>
            <a:gdLst>
              <a:gd name="connsiteX0" fmla="*/ 0 w 3881535"/>
              <a:gd name="connsiteY0" fmla="*/ 0 h 734008"/>
              <a:gd name="connsiteX1" fmla="*/ 3881535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881535"/>
              <a:gd name="connsiteY0" fmla="*/ 0 h 734008"/>
              <a:gd name="connsiteX1" fmla="*/ 2774302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340360"/>
              <a:gd name="connsiteY0" fmla="*/ 0 h 734008"/>
              <a:gd name="connsiteX1" fmla="*/ 2774302 w 3340360"/>
              <a:gd name="connsiteY1" fmla="*/ 0 h 734008"/>
              <a:gd name="connsiteX2" fmla="*/ 3340360 w 3340360"/>
              <a:gd name="connsiteY2" fmla="*/ 734008 h 734008"/>
              <a:gd name="connsiteX3" fmla="*/ 0 w 3340360"/>
              <a:gd name="connsiteY3" fmla="*/ 734008 h 734008"/>
              <a:gd name="connsiteX4" fmla="*/ 0 w 3340360"/>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0360" h="734008">
                <a:moveTo>
                  <a:pt x="0" y="0"/>
                </a:moveTo>
                <a:lnTo>
                  <a:pt x="2774302" y="0"/>
                </a:lnTo>
                <a:lnTo>
                  <a:pt x="3340360" y="734008"/>
                </a:lnTo>
                <a:lnTo>
                  <a:pt x="0" y="734008"/>
                </a:lnTo>
                <a:lnTo>
                  <a:pt x="0" y="0"/>
                </a:lnTo>
                <a:close/>
              </a:path>
            </a:pathLst>
          </a:custGeom>
          <a:solidFill>
            <a:srgbClr val="80C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Rectangle 7"/>
          <p:cNvSpPr/>
          <p:nvPr userDrawn="1"/>
        </p:nvSpPr>
        <p:spPr>
          <a:xfrm>
            <a:off x="2911153" y="1"/>
            <a:ext cx="9280849" cy="219813"/>
          </a:xfrm>
          <a:custGeom>
            <a:avLst/>
            <a:gdLst>
              <a:gd name="connsiteX0" fmla="*/ 0 w 8758335"/>
              <a:gd name="connsiteY0" fmla="*/ 0 h 734008"/>
              <a:gd name="connsiteX1" fmla="*/ 8758335 w 8758335"/>
              <a:gd name="connsiteY1" fmla="*/ 0 h 734008"/>
              <a:gd name="connsiteX2" fmla="*/ 8758335 w 8758335"/>
              <a:gd name="connsiteY2" fmla="*/ 734008 h 734008"/>
              <a:gd name="connsiteX3" fmla="*/ 0 w 8758335"/>
              <a:gd name="connsiteY3" fmla="*/ 734008 h 734008"/>
              <a:gd name="connsiteX4" fmla="*/ 0 w 8758335"/>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22514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78497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65971 w 9280849"/>
              <a:gd name="connsiteY3" fmla="*/ 734008 h 734008"/>
              <a:gd name="connsiteX4" fmla="*/ 0 w 9280849"/>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0849" h="734008">
                <a:moveTo>
                  <a:pt x="0" y="0"/>
                </a:moveTo>
                <a:lnTo>
                  <a:pt x="9280849" y="0"/>
                </a:lnTo>
                <a:lnTo>
                  <a:pt x="9280849" y="734008"/>
                </a:lnTo>
                <a:lnTo>
                  <a:pt x="565971" y="734008"/>
                </a:lnTo>
                <a:lnTo>
                  <a:pt x="0" y="0"/>
                </a:lnTo>
                <a:close/>
              </a:path>
            </a:pathLst>
          </a:custGeom>
          <a:solidFill>
            <a:srgbClr val="095A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7" name="Rectangle 16"/>
          <p:cNvSpPr/>
          <p:nvPr userDrawn="1"/>
        </p:nvSpPr>
        <p:spPr>
          <a:xfrm>
            <a:off x="11423687" y="6494395"/>
            <a:ext cx="559769" cy="355482"/>
          </a:xfrm>
          <a:prstGeom prst="rect">
            <a:avLst/>
          </a:prstGeom>
        </p:spPr>
        <p:txBody>
          <a:bodyPr wrap="none">
            <a:spAutoFit/>
          </a:bodyPr>
          <a:lstStyle/>
          <a:p>
            <a:pPr algn="r"/>
            <a:r>
              <a:rPr lang="en-US" sz="1800">
                <a:solidFill>
                  <a:schemeClr val="bg1"/>
                </a:solidFill>
              </a:rPr>
              <a:t>|</a:t>
            </a:r>
            <a:r>
              <a:rPr lang="en-US" sz="1800" baseline="0">
                <a:solidFill>
                  <a:schemeClr val="bg1"/>
                </a:solidFill>
              </a:rPr>
              <a:t>  </a:t>
            </a:r>
            <a:fld id="{86909A1B-1656-F542-9835-9AA97EDBDCE7}" type="slidenum">
              <a:rPr lang="en-US" sz="1200" smtClean="0">
                <a:solidFill>
                  <a:schemeClr val="bg1"/>
                </a:solidFill>
                <a:latin typeface="Segoe UI" panose="020B0502040204020203" pitchFamily="34" charset="0"/>
                <a:cs typeface="Segoe UI" panose="020B0502040204020203" pitchFamily="34" charset="0"/>
              </a:rPr>
              <a:pPr algn="r"/>
              <a:t>‹#›</a:t>
            </a:fld>
            <a:endParaRPr lang="en-US" sz="1200">
              <a:solidFill>
                <a:schemeClr val="bg1"/>
              </a:solidFill>
              <a:latin typeface="Segoe UI" panose="020B0502040204020203" pitchFamily="34" charset="0"/>
              <a:cs typeface="Segoe UI" panose="020B0502040204020203" pitchFamily="34" charset="0"/>
            </a:endParaRPr>
          </a:p>
        </p:txBody>
      </p:sp>
      <p:sp>
        <p:nvSpPr>
          <p:cNvPr id="18" name="TextBox 17"/>
          <p:cNvSpPr txBox="1"/>
          <p:nvPr userDrawn="1"/>
        </p:nvSpPr>
        <p:spPr>
          <a:xfrm>
            <a:off x="51335" y="6554120"/>
            <a:ext cx="3161557" cy="215444"/>
          </a:xfrm>
          <a:prstGeom prst="rect">
            <a:avLst/>
          </a:prstGeom>
          <a:noFill/>
        </p:spPr>
        <p:txBody>
          <a:bodyPr wrap="square" rtlCol="0">
            <a:spAutoFit/>
          </a:bodyPr>
          <a:lstStyle/>
          <a:p>
            <a:pPr algn="l">
              <a:spcBef>
                <a:spcPts val="0"/>
              </a:spcBef>
            </a:pPr>
            <a:r>
              <a:rPr lang="en-US" sz="800">
                <a:solidFill>
                  <a:schemeClr val="bg1"/>
                </a:solidFill>
                <a:latin typeface="Segoe UI Semilight" panose="020B0402040204020203" pitchFamily="34" charset="0"/>
                <a:cs typeface="Segoe UI Semilight" panose="020B0402040204020203" pitchFamily="34" charset="0"/>
              </a:rPr>
              <a:t>Copyright © 2023 C</a:t>
            </a:r>
            <a:r>
              <a:rPr lang="en-US" sz="800" baseline="0">
                <a:solidFill>
                  <a:schemeClr val="bg1"/>
                </a:solidFill>
                <a:latin typeface="Segoe UI Semilight" panose="020B0402040204020203" pitchFamily="34" charset="0"/>
                <a:cs typeface="Segoe UI Semilight" panose="020B0402040204020203" pitchFamily="34" charset="0"/>
              </a:rPr>
              <a:t>NA.</a:t>
            </a:r>
            <a:r>
              <a:rPr lang="en-US" sz="800">
                <a:solidFill>
                  <a:schemeClr val="bg1"/>
                </a:solidFill>
                <a:latin typeface="Segoe UI Semilight" panose="020B0402040204020203" pitchFamily="34" charset="0"/>
                <a:cs typeface="Segoe UI Semilight" panose="020B0402040204020203" pitchFamily="34" charset="0"/>
              </a:rPr>
              <a:t> All rights reserved</a:t>
            </a:r>
          </a:p>
        </p:txBody>
      </p:sp>
      <p:pic>
        <p:nvPicPr>
          <p:cNvPr id="12" name="Picture 11"/>
          <p:cNvPicPr>
            <a:picLocks noChangeAspect="1"/>
          </p:cNvPicPr>
          <p:nvPr userDrawn="1"/>
        </p:nvPicPr>
        <p:blipFill rotWithShape="1">
          <a:blip r:embed="rId10" cstate="print">
            <a:extLst>
              <a:ext uri="{28A0092B-C50C-407E-A947-70E740481C1C}">
                <a14:useLocalDpi xmlns:a14="http://schemas.microsoft.com/office/drawing/2010/main" val="0"/>
              </a:ext>
            </a:extLst>
          </a:blip>
          <a:srcRect t="1" b="28245"/>
          <a:stretch/>
        </p:blipFill>
        <p:spPr>
          <a:xfrm>
            <a:off x="10737887" y="6545014"/>
            <a:ext cx="685800" cy="254244"/>
          </a:xfrm>
          <a:prstGeom prst="rect">
            <a:avLst/>
          </a:prstGeom>
        </p:spPr>
      </p:pic>
    </p:spTree>
    <p:extLst>
      <p:ext uri="{BB962C8B-B14F-4D97-AF65-F5344CB8AC3E}">
        <p14:creationId xmlns:p14="http://schemas.microsoft.com/office/powerpoint/2010/main" val="3652558700"/>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Lst>
  <p:hf sldNum="0" hdr="0" ftr="0"/>
  <p:txStyles>
    <p:titleStyle>
      <a:lvl1pPr algn="l" rtl="0" eaLnBrk="1" fontAlgn="base" hangingPunct="1">
        <a:spcBef>
          <a:spcPct val="0"/>
        </a:spcBef>
        <a:spcAft>
          <a:spcPct val="0"/>
        </a:spcAft>
        <a:defRPr sz="3000" b="1">
          <a:solidFill>
            <a:srgbClr val="095AA6"/>
          </a:solidFill>
          <a:latin typeface="Segoe UI" panose="020B0502040204020203" pitchFamily="34" charset="0"/>
          <a:ea typeface="Segoe UI" panose="020B0502040204020203" pitchFamily="34" charset="0"/>
          <a:cs typeface="Segoe UI" panose="020B0502040204020203" pitchFamily="34" charset="0"/>
        </a:defRPr>
      </a:lvl1pPr>
      <a:lvl2pPr algn="l" rtl="0" eaLnBrk="1" fontAlgn="base" hangingPunct="1">
        <a:spcBef>
          <a:spcPct val="0"/>
        </a:spcBef>
        <a:spcAft>
          <a:spcPct val="0"/>
        </a:spcAft>
        <a:defRPr sz="2800">
          <a:solidFill>
            <a:srgbClr val="525759"/>
          </a:solidFill>
          <a:latin typeface="Arial" charset="0"/>
          <a:ea typeface="ＭＳ Ｐゴシック" pitchFamily="-32" charset="-128"/>
        </a:defRPr>
      </a:lvl2pPr>
      <a:lvl3pPr algn="l" rtl="0" eaLnBrk="1" fontAlgn="base" hangingPunct="1">
        <a:spcBef>
          <a:spcPct val="0"/>
        </a:spcBef>
        <a:spcAft>
          <a:spcPct val="0"/>
        </a:spcAft>
        <a:defRPr sz="2800">
          <a:solidFill>
            <a:srgbClr val="525759"/>
          </a:solidFill>
          <a:latin typeface="Arial" charset="0"/>
          <a:ea typeface="ＭＳ Ｐゴシック" pitchFamily="-32" charset="-128"/>
        </a:defRPr>
      </a:lvl3pPr>
      <a:lvl4pPr algn="l" rtl="0" eaLnBrk="1" fontAlgn="base" hangingPunct="1">
        <a:spcBef>
          <a:spcPct val="0"/>
        </a:spcBef>
        <a:spcAft>
          <a:spcPct val="0"/>
        </a:spcAft>
        <a:defRPr sz="2800">
          <a:solidFill>
            <a:srgbClr val="525759"/>
          </a:solidFill>
          <a:latin typeface="Arial" charset="0"/>
          <a:ea typeface="ＭＳ Ｐゴシック" pitchFamily="-32" charset="-128"/>
        </a:defRPr>
      </a:lvl4pPr>
      <a:lvl5pPr algn="l" rtl="0" eaLnBrk="1" fontAlgn="base" hangingPunct="1">
        <a:spcBef>
          <a:spcPct val="0"/>
        </a:spcBef>
        <a:spcAft>
          <a:spcPct val="0"/>
        </a:spcAft>
        <a:defRPr sz="2800">
          <a:solidFill>
            <a:srgbClr val="525759"/>
          </a:solidFill>
          <a:latin typeface="Arial" charset="0"/>
          <a:ea typeface="ＭＳ Ｐゴシック" pitchFamily="-32" charset="-128"/>
        </a:defRPr>
      </a:lvl5pPr>
      <a:lvl6pPr marL="457200" algn="l" rtl="0" eaLnBrk="1" fontAlgn="base" hangingPunct="1">
        <a:spcBef>
          <a:spcPct val="0"/>
        </a:spcBef>
        <a:spcAft>
          <a:spcPct val="0"/>
        </a:spcAft>
        <a:defRPr sz="2800">
          <a:solidFill>
            <a:srgbClr val="525759"/>
          </a:solidFill>
          <a:latin typeface="Arial" charset="0"/>
          <a:ea typeface="ＭＳ Ｐゴシック" pitchFamily="-32" charset="-128"/>
        </a:defRPr>
      </a:lvl6pPr>
      <a:lvl7pPr marL="914400" algn="l" rtl="0" eaLnBrk="1" fontAlgn="base" hangingPunct="1">
        <a:spcBef>
          <a:spcPct val="0"/>
        </a:spcBef>
        <a:spcAft>
          <a:spcPct val="0"/>
        </a:spcAft>
        <a:defRPr sz="2800">
          <a:solidFill>
            <a:srgbClr val="525759"/>
          </a:solidFill>
          <a:latin typeface="Arial" charset="0"/>
          <a:ea typeface="ＭＳ Ｐゴシック" pitchFamily="-32" charset="-128"/>
        </a:defRPr>
      </a:lvl7pPr>
      <a:lvl8pPr marL="1371600" algn="l" rtl="0" eaLnBrk="1" fontAlgn="base" hangingPunct="1">
        <a:spcBef>
          <a:spcPct val="0"/>
        </a:spcBef>
        <a:spcAft>
          <a:spcPct val="0"/>
        </a:spcAft>
        <a:defRPr sz="2800">
          <a:solidFill>
            <a:srgbClr val="525759"/>
          </a:solidFill>
          <a:latin typeface="Arial" charset="0"/>
          <a:ea typeface="ＭＳ Ｐゴシック" pitchFamily="-32" charset="-128"/>
        </a:defRPr>
      </a:lvl8pPr>
      <a:lvl9pPr marL="1828800" algn="l" rtl="0" eaLnBrk="1" fontAlgn="base" hangingPunct="1">
        <a:spcBef>
          <a:spcPct val="0"/>
        </a:spcBef>
        <a:spcAft>
          <a:spcPct val="0"/>
        </a:spcAft>
        <a:defRPr sz="2800">
          <a:solidFill>
            <a:srgbClr val="525759"/>
          </a:solidFill>
          <a:latin typeface="Arial" charset="0"/>
          <a:ea typeface="ＭＳ Ｐゴシック" pitchFamily="-32" charset="-128"/>
        </a:defRPr>
      </a:lvl9pPr>
    </p:titleStyle>
    <p:bodyStyle>
      <a:lvl1pPr marL="342900" indent="-342900" algn="l" rtl="0" eaLnBrk="1" fontAlgn="base" hangingPunct="1">
        <a:spcBef>
          <a:spcPct val="20000"/>
        </a:spcBef>
        <a:spcAft>
          <a:spcPct val="0"/>
        </a:spcAft>
        <a:buClr>
          <a:srgbClr val="095AA6"/>
        </a:buClr>
        <a:buChar char="•"/>
        <a:defRPr sz="2000" b="1">
          <a:solidFill>
            <a:srgbClr val="010101"/>
          </a:solidFill>
          <a:latin typeface="Segoe UI" panose="020B0502040204020203" pitchFamily="34" charset="0"/>
          <a:ea typeface="+mn-ea"/>
          <a:cs typeface="Segoe UI" panose="020B0502040204020203" pitchFamily="34" charset="0"/>
        </a:defRPr>
      </a:lvl1pPr>
      <a:lvl2pPr marL="742950" indent="-285750" algn="l" rtl="0" eaLnBrk="1" fontAlgn="base" hangingPunct="1">
        <a:spcBef>
          <a:spcPct val="20000"/>
        </a:spcBef>
        <a:spcAft>
          <a:spcPct val="0"/>
        </a:spcAft>
        <a:buClr>
          <a:srgbClr val="095AA6"/>
        </a:buClr>
        <a:buFont typeface="Arial" panose="020B0604020202020204" pitchFamily="34" charset="0"/>
        <a:buChar char="•"/>
        <a:defRPr sz="2000">
          <a:solidFill>
            <a:srgbClr val="010101"/>
          </a:solidFill>
          <a:latin typeface="Segoe UI" panose="020B0502040204020203" pitchFamily="34" charset="0"/>
          <a:cs typeface="Segoe UI" panose="020B0502040204020203" pitchFamily="34" charset="0"/>
        </a:defRPr>
      </a:lvl2pPr>
      <a:lvl3pPr marL="1143000" indent="-228600" algn="l" rtl="0" eaLnBrk="1" fontAlgn="base" hangingPunct="1">
        <a:spcBef>
          <a:spcPct val="20000"/>
        </a:spcBef>
        <a:spcAft>
          <a:spcPct val="0"/>
        </a:spcAft>
        <a:buClr>
          <a:srgbClr val="095AA6"/>
        </a:buClr>
        <a:buFont typeface="Arial" panose="020B0604020202020204" pitchFamily="34" charset="0"/>
        <a:buChar char="•"/>
        <a:defRPr sz="2000">
          <a:solidFill>
            <a:srgbClr val="010101"/>
          </a:solidFill>
          <a:latin typeface="Segoe UI" panose="020B0502040204020203" pitchFamily="34" charset="0"/>
          <a:cs typeface="Segoe UI" panose="020B0502040204020203" pitchFamily="34" charset="0"/>
        </a:defRPr>
      </a:lvl3pPr>
      <a:lvl4pPr marL="1600200" indent="-228600" algn="l" rtl="0" eaLnBrk="1" fontAlgn="base" hangingPunct="1">
        <a:spcBef>
          <a:spcPct val="20000"/>
        </a:spcBef>
        <a:spcAft>
          <a:spcPct val="0"/>
        </a:spcAft>
        <a:buClr>
          <a:srgbClr val="095AA6"/>
        </a:buClr>
        <a:buFont typeface="Arial" panose="020B0604020202020204" pitchFamily="34" charset="0"/>
        <a:buChar char="•"/>
        <a:defRPr sz="2000">
          <a:solidFill>
            <a:srgbClr val="010101"/>
          </a:solidFill>
          <a:latin typeface="Segoe UI" panose="020B0502040204020203" pitchFamily="34" charset="0"/>
          <a:cs typeface="Segoe UI" panose="020B0502040204020203" pitchFamily="34" charset="0"/>
        </a:defRPr>
      </a:lvl4pPr>
      <a:lvl5pPr marL="2057400" indent="-228600" algn="l" rtl="0" eaLnBrk="1" fontAlgn="base" hangingPunct="1">
        <a:spcBef>
          <a:spcPct val="20000"/>
        </a:spcBef>
        <a:spcAft>
          <a:spcPct val="0"/>
        </a:spcAft>
        <a:buClr>
          <a:srgbClr val="095AA6"/>
        </a:buClr>
        <a:buFont typeface="Arial" panose="020B0604020202020204" pitchFamily="34" charset="0"/>
        <a:buChar char="•"/>
        <a:defRPr sz="2000">
          <a:solidFill>
            <a:srgbClr val="010101"/>
          </a:solidFill>
          <a:latin typeface="Segoe UI" panose="020B0502040204020203" pitchFamily="34" charset="0"/>
          <a:cs typeface="Segoe UI" panose="020B0502040204020203" pitchFamily="34" charset="0"/>
        </a:defRPr>
      </a:lvl5pPr>
      <a:lvl6pPr marL="2514600" indent="-228600" algn="l" rtl="0" eaLnBrk="1" fontAlgn="base" hangingPunct="1">
        <a:spcBef>
          <a:spcPct val="20000"/>
        </a:spcBef>
        <a:spcAft>
          <a:spcPct val="0"/>
        </a:spcAft>
        <a:buClr>
          <a:srgbClr val="8CC741"/>
        </a:buClr>
        <a:buChar char="»"/>
        <a:defRPr sz="1200">
          <a:solidFill>
            <a:srgbClr val="525759"/>
          </a:solidFill>
          <a:latin typeface="+mn-lt"/>
        </a:defRPr>
      </a:lvl6pPr>
      <a:lvl7pPr marL="2971800" indent="-228600" algn="l" rtl="0" eaLnBrk="1" fontAlgn="base" hangingPunct="1">
        <a:spcBef>
          <a:spcPct val="20000"/>
        </a:spcBef>
        <a:spcAft>
          <a:spcPct val="0"/>
        </a:spcAft>
        <a:buClr>
          <a:srgbClr val="8CC741"/>
        </a:buClr>
        <a:buChar char="»"/>
        <a:defRPr sz="1200">
          <a:solidFill>
            <a:srgbClr val="525759"/>
          </a:solidFill>
          <a:latin typeface="+mn-lt"/>
        </a:defRPr>
      </a:lvl7pPr>
      <a:lvl8pPr marL="3429000" indent="-228600" algn="l" rtl="0" eaLnBrk="1" fontAlgn="base" hangingPunct="1">
        <a:spcBef>
          <a:spcPct val="20000"/>
        </a:spcBef>
        <a:spcAft>
          <a:spcPct val="0"/>
        </a:spcAft>
        <a:buClr>
          <a:srgbClr val="8CC741"/>
        </a:buClr>
        <a:buChar char="»"/>
        <a:defRPr sz="1200">
          <a:solidFill>
            <a:srgbClr val="525759"/>
          </a:solidFill>
          <a:latin typeface="+mn-lt"/>
        </a:defRPr>
      </a:lvl8pPr>
      <a:lvl9pPr marL="3886200" indent="-228600" algn="l" rtl="0" eaLnBrk="1" fontAlgn="base" hangingPunct="1">
        <a:spcBef>
          <a:spcPct val="20000"/>
        </a:spcBef>
        <a:spcAft>
          <a:spcPct val="0"/>
        </a:spcAft>
        <a:buClr>
          <a:srgbClr val="8CC741"/>
        </a:buClr>
        <a:buChar char="»"/>
        <a:defRPr sz="1200">
          <a:solidFill>
            <a:srgbClr val="52575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1201" y="124441"/>
            <a:ext cx="12040081" cy="460705"/>
          </a:xfrm>
        </p:spPr>
        <p:txBody>
          <a:bodyPr>
            <a:noAutofit/>
          </a:bodyPr>
          <a:lstStyle/>
          <a:p>
            <a:r>
              <a:rPr lang="en-US">
                <a:latin typeface="Cambria" panose="02040503050406030204" pitchFamily="18" charset="0"/>
              </a:rPr>
              <a:t>Bowler Chart: </a:t>
            </a:r>
            <a:r>
              <a:rPr lang="en-US">
                <a:solidFill>
                  <a:srgbClr val="FF0000"/>
                </a:solidFill>
                <a:latin typeface="Cambria" panose="02040503050406030204" pitchFamily="18" charset="0"/>
              </a:rPr>
              <a:t>T#, </a:t>
            </a:r>
            <a:r>
              <a:rPr lang="en-US" i="1">
                <a:solidFill>
                  <a:srgbClr val="FF0000"/>
                </a:solidFill>
                <a:latin typeface="Cambria" panose="02040503050406030204" pitchFamily="18" charset="0"/>
              </a:rPr>
              <a:t>driver</a:t>
            </a:r>
            <a:endParaRPr lang="en-US">
              <a:solidFill>
                <a:srgbClr val="FF0000"/>
              </a:solidFill>
              <a:latin typeface="Cambria" panose="02040503050406030204" pitchFamily="18" charset="0"/>
            </a:endParaRPr>
          </a:p>
        </p:txBody>
      </p:sp>
      <p:pic>
        <p:nvPicPr>
          <p:cNvPr id="12" name="Picture 11">
            <a:extLst>
              <a:ext uri="{FF2B5EF4-FFF2-40B4-BE49-F238E27FC236}">
                <a16:creationId xmlns:a16="http://schemas.microsoft.com/office/drawing/2014/main" id="{7FC7AE87-69CA-B650-7496-98FCB18E3E5A}"/>
              </a:ext>
            </a:extLst>
          </p:cNvPr>
          <p:cNvPicPr>
            <a:picLocks noChangeAspect="1"/>
          </p:cNvPicPr>
          <p:nvPr/>
        </p:nvPicPr>
        <p:blipFill>
          <a:blip r:embed="rId3"/>
          <a:srcRect l="355" t="11956" r="450" b="2437"/>
          <a:stretch>
            <a:fillRect/>
          </a:stretch>
        </p:blipFill>
        <p:spPr>
          <a:xfrm>
            <a:off x="1658679" y="889700"/>
            <a:ext cx="9225692" cy="2147433"/>
          </a:xfrm>
          <a:prstGeom prst="rect">
            <a:avLst/>
          </a:prstGeom>
          <a:ln>
            <a:solidFill>
              <a:schemeClr val="tx1"/>
            </a:solidFill>
          </a:ln>
        </p:spPr>
      </p:pic>
      <p:graphicFrame>
        <p:nvGraphicFramePr>
          <p:cNvPr id="2" name="Table 1">
            <a:extLst>
              <a:ext uri="{FF2B5EF4-FFF2-40B4-BE49-F238E27FC236}">
                <a16:creationId xmlns:a16="http://schemas.microsoft.com/office/drawing/2014/main" id="{8675F5DA-C6F1-F090-8D19-267573E9080F}"/>
              </a:ext>
            </a:extLst>
          </p:cNvPr>
          <p:cNvGraphicFramePr>
            <a:graphicFrameLocks noGrp="1"/>
          </p:cNvGraphicFramePr>
          <p:nvPr>
            <p:extLst>
              <p:ext uri="{D42A27DB-BD31-4B8C-83A1-F6EECF244321}">
                <p14:modId xmlns:p14="http://schemas.microsoft.com/office/powerpoint/2010/main" val="2820718478"/>
              </p:ext>
            </p:extLst>
          </p:nvPr>
        </p:nvGraphicFramePr>
        <p:xfrm>
          <a:off x="1821457" y="4297973"/>
          <a:ext cx="8549087" cy="1970661"/>
        </p:xfrm>
        <a:graphic>
          <a:graphicData uri="http://schemas.openxmlformats.org/drawingml/2006/table">
            <a:tbl>
              <a:tblPr firstRow="1" bandRow="1">
                <a:tableStyleId>{5C22544A-7EE6-4342-B048-85BDC9FD1C3A}</a:tableStyleId>
              </a:tblPr>
              <a:tblGrid>
                <a:gridCol w="1053343">
                  <a:extLst>
                    <a:ext uri="{9D8B030D-6E8A-4147-A177-3AD203B41FA5}">
                      <a16:colId xmlns:a16="http://schemas.microsoft.com/office/drawing/2014/main" val="2806172494"/>
                    </a:ext>
                  </a:extLst>
                </a:gridCol>
                <a:gridCol w="5260872">
                  <a:extLst>
                    <a:ext uri="{9D8B030D-6E8A-4147-A177-3AD203B41FA5}">
                      <a16:colId xmlns:a16="http://schemas.microsoft.com/office/drawing/2014/main" val="2062975861"/>
                    </a:ext>
                  </a:extLst>
                </a:gridCol>
                <a:gridCol w="1019341">
                  <a:extLst>
                    <a:ext uri="{9D8B030D-6E8A-4147-A177-3AD203B41FA5}">
                      <a16:colId xmlns:a16="http://schemas.microsoft.com/office/drawing/2014/main" val="967995697"/>
                    </a:ext>
                  </a:extLst>
                </a:gridCol>
                <a:gridCol w="1215531">
                  <a:extLst>
                    <a:ext uri="{9D8B030D-6E8A-4147-A177-3AD203B41FA5}">
                      <a16:colId xmlns:a16="http://schemas.microsoft.com/office/drawing/2014/main" val="1309701801"/>
                    </a:ext>
                  </a:extLst>
                </a:gridCol>
              </a:tblGrid>
              <a:tr h="480472">
                <a:tc>
                  <a:txBody>
                    <a:bodyPr/>
                    <a:lstStyle/>
                    <a:p>
                      <a:pPr marL="0" algn="ctr" defTabSz="914377" rtl="0" eaLnBrk="1" latinLnBrk="0" hangingPunct="1"/>
                      <a:r>
                        <a:rPr lang="en-US" sz="1000" b="1" kern="1200" dirty="0">
                          <a:solidFill>
                            <a:schemeClr val="lt1"/>
                          </a:solidFill>
                          <a:latin typeface="+mn-lt"/>
                          <a:ea typeface="+mn-ea"/>
                          <a:cs typeface="+mn-cs"/>
                        </a:rPr>
                        <a:t>Sub-Drivers Impacting Performance</a:t>
                      </a:r>
                    </a:p>
                  </a:txBody>
                  <a:tcPr anchor="ctr">
                    <a:solidFill>
                      <a:schemeClr val="accent3">
                        <a:lumMod val="50000"/>
                      </a:schemeClr>
                    </a:solidFill>
                  </a:tcPr>
                </a:tc>
                <a:tc>
                  <a:txBody>
                    <a:bodyPr/>
                    <a:lstStyle/>
                    <a:p>
                      <a:pPr marL="0" algn="ctr" defTabSz="914377" rtl="0" eaLnBrk="1" latinLnBrk="0" hangingPunct="1"/>
                      <a:r>
                        <a:rPr lang="en-US" sz="1000" b="1" kern="1200" dirty="0">
                          <a:solidFill>
                            <a:schemeClr val="lt1"/>
                          </a:solidFill>
                          <a:latin typeface="+mn-lt"/>
                          <a:ea typeface="+mn-ea"/>
                          <a:cs typeface="+mn-cs"/>
                        </a:rPr>
                        <a:t>Current Understanding of Sub-Drivers Impacting Performance</a:t>
                      </a:r>
                    </a:p>
                  </a:txBody>
                  <a:tcPr anchor="ctr">
                    <a:solidFill>
                      <a:schemeClr val="accent3">
                        <a:lumMod val="50000"/>
                      </a:schemeClr>
                    </a:solidFill>
                  </a:tcPr>
                </a:tc>
                <a:tc>
                  <a:txBody>
                    <a:bodyPr/>
                    <a:lstStyle/>
                    <a:p>
                      <a:pPr algn="ctr"/>
                      <a:r>
                        <a:rPr lang="en-US" sz="1000"/>
                        <a:t>Analytic Agenda </a:t>
                      </a:r>
                    </a:p>
                    <a:p>
                      <a:pPr algn="ctr"/>
                      <a:r>
                        <a:rPr lang="en-US" sz="1000"/>
                        <a:t>LOE #</a:t>
                      </a:r>
                    </a:p>
                  </a:txBody>
                  <a:tcPr anchor="ctr">
                    <a:solidFill>
                      <a:schemeClr val="accent3">
                        <a:lumMod val="50000"/>
                      </a:schemeClr>
                    </a:solidFill>
                  </a:tcPr>
                </a:tc>
                <a:tc>
                  <a:txBody>
                    <a:bodyPr/>
                    <a:lstStyle/>
                    <a:p>
                      <a:pPr algn="ctr"/>
                      <a:r>
                        <a:rPr lang="en-US" sz="1000"/>
                        <a:t>Gap Closure LOE # </a:t>
                      </a:r>
                    </a:p>
                    <a:p>
                      <a:pPr algn="ctr"/>
                      <a:r>
                        <a:rPr lang="en-US" sz="1000"/>
                        <a:t>(if applicable)</a:t>
                      </a:r>
                    </a:p>
                  </a:txBody>
                  <a:tcPr anchor="ctr">
                    <a:solidFill>
                      <a:schemeClr val="accent3">
                        <a:lumMod val="50000"/>
                      </a:schemeClr>
                    </a:solidFill>
                  </a:tcPr>
                </a:tc>
                <a:extLst>
                  <a:ext uri="{0D108BD9-81ED-4DB2-BD59-A6C34878D82A}">
                    <a16:rowId xmlns:a16="http://schemas.microsoft.com/office/drawing/2014/main" val="3031642586"/>
                  </a:ext>
                </a:extLst>
              </a:tr>
              <a:tr h="477853">
                <a:tc>
                  <a:txBody>
                    <a:bodyPr/>
                    <a:lstStyle/>
                    <a:p>
                      <a:pPr algn="l"/>
                      <a:r>
                        <a:rPr lang="en-US" sz="900">
                          <a:solidFill>
                            <a:srgbClr val="FF0000"/>
                          </a:solidFill>
                        </a:rPr>
                        <a:t>T#, </a:t>
                      </a:r>
                      <a:r>
                        <a:rPr lang="en-US" sz="900" i="1">
                          <a:solidFill>
                            <a:srgbClr val="FF0000"/>
                          </a:solidFill>
                        </a:rPr>
                        <a:t>Driver</a:t>
                      </a:r>
                    </a:p>
                  </a:txBody>
                  <a:tcPr/>
                </a:tc>
                <a:tc>
                  <a:txBody>
                    <a:bodyPr/>
                    <a:lstStyle/>
                    <a:p>
                      <a:pPr algn="l"/>
                      <a:r>
                        <a:rPr lang="en-US" sz="900" kern="1200">
                          <a:solidFill>
                            <a:srgbClr val="FF0000"/>
                          </a:solidFill>
                          <a:latin typeface="+mn-lt"/>
                          <a:ea typeface="+mn-ea"/>
                          <a:cs typeface="+mn-cs"/>
                        </a:rPr>
                        <a:t>Quantification of sub-driver impact on driver performance </a:t>
                      </a:r>
                      <a:r>
                        <a:rPr lang="en-US" sz="900" b="1" i="1" kern="1200">
                          <a:solidFill>
                            <a:srgbClr val="FF0000"/>
                          </a:solidFill>
                          <a:latin typeface="+mn-lt"/>
                          <a:ea typeface="+mn-ea"/>
                          <a:cs typeface="+mn-cs"/>
                        </a:rPr>
                        <a:t>(Best Practice: include bowler(s) for the sub-driver(s) to provide detailed context on the factors impacting performance)</a:t>
                      </a:r>
                    </a:p>
                  </a:txBody>
                  <a:tcPr/>
                </a:tc>
                <a:tc>
                  <a:txBody>
                    <a:bodyPr/>
                    <a:lstStyle/>
                    <a:p>
                      <a:r>
                        <a:rPr lang="en-US" sz="900">
                          <a:solidFill>
                            <a:srgbClr val="FF0000"/>
                          </a:solidFill>
                        </a:rPr>
                        <a:t>XX</a:t>
                      </a:r>
                    </a:p>
                  </a:txBody>
                  <a:tcPr/>
                </a:tc>
                <a:tc>
                  <a:txBody>
                    <a:bodyPr/>
                    <a:lstStyle/>
                    <a:p>
                      <a:r>
                        <a:rPr lang="en-US" sz="900">
                          <a:solidFill>
                            <a:srgbClr val="FF0000"/>
                          </a:solidFill>
                        </a:rPr>
                        <a:t>XX</a:t>
                      </a:r>
                    </a:p>
                  </a:txBody>
                  <a:tcPr/>
                </a:tc>
                <a:extLst>
                  <a:ext uri="{0D108BD9-81ED-4DB2-BD59-A6C34878D82A}">
                    <a16:rowId xmlns:a16="http://schemas.microsoft.com/office/drawing/2014/main" val="916853763"/>
                  </a:ext>
                </a:extLst>
              </a:tr>
              <a:tr h="304088">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900" kern="1200">
                          <a:solidFill>
                            <a:srgbClr val="FF0000"/>
                          </a:solidFill>
                          <a:latin typeface="+mn-lt"/>
                          <a:ea typeface="+mn-ea"/>
                          <a:cs typeface="+mn-cs"/>
                        </a:rPr>
                        <a:t>Ex:</a:t>
                      </a:r>
                    </a:p>
                    <a:p>
                      <a:pPr marL="0" marR="0" lvl="0" indent="0" algn="l" defTabSz="914377" rtl="0" eaLnBrk="1" fontAlgn="auto" latinLnBrk="0" hangingPunct="1">
                        <a:lnSpc>
                          <a:spcPct val="100000"/>
                        </a:lnSpc>
                        <a:spcBef>
                          <a:spcPts val="0"/>
                        </a:spcBef>
                        <a:spcAft>
                          <a:spcPts val="0"/>
                        </a:spcAft>
                        <a:buClrTx/>
                        <a:buSzTx/>
                        <a:buFontTx/>
                        <a:buNone/>
                        <a:tabLst/>
                        <a:defRPr/>
                      </a:pPr>
                      <a:r>
                        <a:rPr lang="en-US" sz="900">
                          <a:solidFill>
                            <a:srgbClr val="FF0000"/>
                          </a:solidFill>
                        </a:rPr>
                        <a:t>T4, </a:t>
                      </a:r>
                      <a:r>
                        <a:rPr lang="en-US" sz="900" i="1">
                          <a:solidFill>
                            <a:srgbClr val="FF0000"/>
                          </a:solidFill>
                        </a:rPr>
                        <a:t>Stock on Hand Wholesale</a:t>
                      </a: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900">
                          <a:solidFill>
                            <a:srgbClr val="FF0000"/>
                          </a:solidFill>
                        </a:rPr>
                        <a:t>Ex:</a:t>
                      </a:r>
                    </a:p>
                    <a:p>
                      <a:pPr marL="0" marR="0" lvl="0" indent="0" algn="l" defTabSz="914377" rtl="0" eaLnBrk="1" fontAlgn="auto" latinLnBrk="0" hangingPunct="1">
                        <a:lnSpc>
                          <a:spcPct val="100000"/>
                        </a:lnSpc>
                        <a:spcBef>
                          <a:spcPts val="0"/>
                        </a:spcBef>
                        <a:spcAft>
                          <a:spcPts val="0"/>
                        </a:spcAft>
                        <a:buClrTx/>
                        <a:buSzTx/>
                        <a:buFontTx/>
                        <a:buNone/>
                        <a:tabLst/>
                        <a:defRPr/>
                      </a:pPr>
                      <a:r>
                        <a:rPr lang="en-US" sz="900">
                          <a:solidFill>
                            <a:srgbClr val="FF0000"/>
                          </a:solidFill>
                        </a:rPr>
                        <a:t>For June 2025, most of the X% gap between Target and Actual can be attributed to possible wholesale shortfalls at time of demand (</a:t>
                      </a:r>
                      <a:r>
                        <a:rPr lang="en-US" sz="900" i="1">
                          <a:solidFill>
                            <a:srgbClr val="FF0000"/>
                          </a:solidFill>
                        </a:rPr>
                        <a:t>SOH Wholesale</a:t>
                      </a:r>
                      <a:r>
                        <a:rPr lang="en-US" sz="900">
                          <a:solidFill>
                            <a:srgbClr val="FF0000"/>
                          </a:solidFill>
                        </a:rPr>
                        <a:t>) and demand exceeding authorized allowance (</a:t>
                      </a:r>
                      <a:r>
                        <a:rPr lang="en-US" sz="900" i="1">
                          <a:solidFill>
                            <a:srgbClr val="FF0000"/>
                          </a:solidFill>
                        </a:rPr>
                        <a:t>GLS/ACR</a:t>
                      </a:r>
                      <a:r>
                        <a:rPr lang="en-US" sz="900">
                          <a:solidFill>
                            <a:srgbClr val="FF0000"/>
                          </a:solidFill>
                        </a:rPr>
                        <a:t>)</a:t>
                      </a:r>
                    </a:p>
                  </a:txBody>
                  <a:tcPr/>
                </a:tc>
                <a:tc>
                  <a:txBody>
                    <a:bodyPr/>
                    <a:lstStyle/>
                    <a:p>
                      <a:endParaRPr lang="en-US" sz="900"/>
                    </a:p>
                  </a:txBody>
                  <a:tcPr/>
                </a:tc>
                <a:tc>
                  <a:txBody>
                    <a:bodyPr/>
                    <a:lstStyle/>
                    <a:p>
                      <a:endParaRPr lang="en-US" sz="900"/>
                    </a:p>
                  </a:txBody>
                  <a:tcPr/>
                </a:tc>
                <a:extLst>
                  <a:ext uri="{0D108BD9-81ED-4DB2-BD59-A6C34878D82A}">
                    <a16:rowId xmlns:a16="http://schemas.microsoft.com/office/drawing/2014/main" val="1713741263"/>
                  </a:ext>
                </a:extLst>
              </a:tr>
              <a:tr h="304088">
                <a:tc>
                  <a:txBody>
                    <a:bodyPr/>
                    <a:lstStyle/>
                    <a:p>
                      <a:pPr algn="l"/>
                      <a:endParaRPr lang="en-US" sz="800" i="1">
                        <a:solidFill>
                          <a:srgbClr val="FF0000"/>
                        </a:solidFill>
                      </a:endParaRPr>
                    </a:p>
                  </a:txBody>
                  <a:tcPr/>
                </a:tc>
                <a:tc>
                  <a:txBody>
                    <a:bodyPr/>
                    <a:lstStyle/>
                    <a:p>
                      <a:pPr algn="l"/>
                      <a:endParaRPr lang="en-US" sz="800" kern="1200">
                        <a:solidFill>
                          <a:srgbClr val="FF0000"/>
                        </a:solidFill>
                        <a:latin typeface="+mn-lt"/>
                        <a:ea typeface="+mn-ea"/>
                        <a:cs typeface="+mn-cs"/>
                      </a:endParaRPr>
                    </a:p>
                  </a:txBody>
                  <a:tcPr/>
                </a:tc>
                <a:tc>
                  <a:txBody>
                    <a:bodyPr/>
                    <a:lstStyle/>
                    <a:p>
                      <a:endParaRPr lang="en-US" sz="800"/>
                    </a:p>
                  </a:txBody>
                  <a:tcPr/>
                </a:tc>
                <a:tc>
                  <a:txBody>
                    <a:bodyPr/>
                    <a:lstStyle/>
                    <a:p>
                      <a:endParaRPr lang="en-US" sz="800"/>
                    </a:p>
                  </a:txBody>
                  <a:tcPr/>
                </a:tc>
                <a:extLst>
                  <a:ext uri="{0D108BD9-81ED-4DB2-BD59-A6C34878D82A}">
                    <a16:rowId xmlns:a16="http://schemas.microsoft.com/office/drawing/2014/main" val="2963607023"/>
                  </a:ext>
                </a:extLst>
              </a:tr>
            </a:tbl>
          </a:graphicData>
        </a:graphic>
      </p:graphicFrame>
      <p:sp>
        <p:nvSpPr>
          <p:cNvPr id="5" name="Rectangle 4">
            <a:extLst>
              <a:ext uri="{FF2B5EF4-FFF2-40B4-BE49-F238E27FC236}">
                <a16:creationId xmlns:a16="http://schemas.microsoft.com/office/drawing/2014/main" id="{026FACCA-D7CF-73D0-F2A6-152C3044C519}"/>
              </a:ext>
            </a:extLst>
          </p:cNvPr>
          <p:cNvSpPr/>
          <p:nvPr/>
        </p:nvSpPr>
        <p:spPr>
          <a:xfrm>
            <a:off x="8035435" y="112577"/>
            <a:ext cx="3103942" cy="637811"/>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a:solidFill>
                  <a:schemeClr val="tx1"/>
                </a:solidFill>
              </a:rPr>
              <a:t>The targets should lead to the Current Year goal. Any changes to the goal require VCNO approval.</a:t>
            </a:r>
          </a:p>
        </p:txBody>
      </p:sp>
      <p:pic>
        <p:nvPicPr>
          <p:cNvPr id="15" name="Picture 14">
            <a:extLst>
              <a:ext uri="{FF2B5EF4-FFF2-40B4-BE49-F238E27FC236}">
                <a16:creationId xmlns:a16="http://schemas.microsoft.com/office/drawing/2014/main" id="{F66B5385-7011-C764-636C-26021B503065}"/>
              </a:ext>
            </a:extLst>
          </p:cNvPr>
          <p:cNvPicPr>
            <a:picLocks noChangeAspect="1"/>
          </p:cNvPicPr>
          <p:nvPr/>
        </p:nvPicPr>
        <p:blipFill>
          <a:blip r:embed="rId4"/>
          <a:stretch>
            <a:fillRect/>
          </a:stretch>
        </p:blipFill>
        <p:spPr>
          <a:xfrm>
            <a:off x="223156" y="3080552"/>
            <a:ext cx="11888126" cy="1075553"/>
          </a:xfrm>
          <a:prstGeom prst="rect">
            <a:avLst/>
          </a:prstGeom>
        </p:spPr>
      </p:pic>
    </p:spTree>
    <p:extLst>
      <p:ext uri="{BB962C8B-B14F-4D97-AF65-F5344CB8AC3E}">
        <p14:creationId xmlns:p14="http://schemas.microsoft.com/office/powerpoint/2010/main" val="846016394"/>
      </p:ext>
    </p:extLst>
  </p:cSld>
  <p:clrMapOvr>
    <a:masterClrMapping/>
  </p:clrMapOvr>
  <p:transition/>
</p:sld>
</file>

<file path=ppt/theme/theme1.xml><?xml version="1.0" encoding="utf-8"?>
<a:theme xmlns:a="http://schemas.openxmlformats.org/drawingml/2006/main" name="2_Default Design">
  <a:themeElements>
    <a:clrScheme name="n80_theme_colors">
      <a:dk1>
        <a:srgbClr val="000000"/>
      </a:dk1>
      <a:lt1>
        <a:srgbClr val="FFFFFF"/>
      </a:lt1>
      <a:dk2>
        <a:srgbClr val="3F3F3F"/>
      </a:dk2>
      <a:lt2>
        <a:srgbClr val="D8D8D8"/>
      </a:lt2>
      <a:accent1>
        <a:srgbClr val="000066"/>
      </a:accent1>
      <a:accent2>
        <a:srgbClr val="99CCFF"/>
      </a:accent2>
      <a:accent3>
        <a:srgbClr val="969696"/>
      </a:accent3>
      <a:accent4>
        <a:srgbClr val="D6E0F4"/>
      </a:accent4>
      <a:accent5>
        <a:srgbClr val="003399"/>
      </a:accent5>
      <a:accent6>
        <a:srgbClr val="B09958"/>
      </a:accent6>
      <a:hlink>
        <a:srgbClr val="DFD6BC"/>
      </a:hlink>
      <a:folHlink>
        <a:srgbClr val="ADC1EA"/>
      </a:folHlink>
    </a:clrScheme>
    <a:fontScheme name="Default Design">
      <a:majorFont>
        <a:latin typeface="Arial"/>
        <a:ea typeface=""/>
        <a:cs typeface="Times New Roman"/>
      </a:majorFont>
      <a:minorFont>
        <a:latin typeface="Arial"/>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AB Graphic Annotated Brief U 2019 Template">
  <a:themeElements>
    <a:clrScheme name="">
      <a:dk1>
        <a:srgbClr val="4D4D4D"/>
      </a:dk1>
      <a:lt1>
        <a:srgbClr val="FFFFFF"/>
      </a:lt1>
      <a:dk2>
        <a:srgbClr val="4D4D4D"/>
      </a:dk2>
      <a:lt2>
        <a:srgbClr val="A1A1A1"/>
      </a:lt2>
      <a:accent1>
        <a:srgbClr val="8ECCF6"/>
      </a:accent1>
      <a:accent2>
        <a:srgbClr val="F0776A"/>
      </a:accent2>
      <a:accent3>
        <a:srgbClr val="FFFFFF"/>
      </a:accent3>
      <a:accent4>
        <a:srgbClr val="404040"/>
      </a:accent4>
      <a:accent5>
        <a:srgbClr val="C6E2FA"/>
      </a:accent5>
      <a:accent6>
        <a:srgbClr val="D96B5F"/>
      </a:accent6>
      <a:hlink>
        <a:srgbClr val="C6B396"/>
      </a:hlink>
      <a:folHlink>
        <a:srgbClr val="CBE5A9"/>
      </a:folHlink>
    </a:clrScheme>
    <a:fontScheme name="CNA_White_No Line">
      <a:majorFont>
        <a:latin typeface="Arial"/>
        <a:ea typeface="ＭＳ Ｐゴシック"/>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95000"/>
          </a:lnSpc>
          <a:spcBef>
            <a:spcPct val="50000"/>
          </a:spcBef>
          <a:spcAft>
            <a:spcPct val="0"/>
          </a:spcAft>
          <a:buClr>
            <a:schemeClr val="accent2"/>
          </a:buClr>
          <a:buSzTx/>
          <a:buFontTx/>
          <a:buNone/>
          <a:tabLst/>
          <a:defRPr kumimoji="0" lang="en-U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95000"/>
          </a:lnSpc>
          <a:spcBef>
            <a:spcPct val="50000"/>
          </a:spcBef>
          <a:spcAft>
            <a:spcPct val="0"/>
          </a:spcAft>
          <a:buClr>
            <a:schemeClr val="accent2"/>
          </a:buClr>
          <a:buSzTx/>
          <a:buFontTx/>
          <a:buNone/>
          <a:tabLst/>
          <a:defRPr kumimoji="0" lang="en-US" sz="2000" b="0" i="0" u="none" strike="noStrike" cap="none" normalizeH="0" baseline="0" smtClean="0">
            <a:ln>
              <a:noFill/>
            </a:ln>
            <a:solidFill>
              <a:schemeClr val="tx1"/>
            </a:solidFill>
            <a:effectLst/>
            <a:latin typeface="Arial" charset="0"/>
          </a:defRPr>
        </a:defPPr>
      </a:lstStyle>
    </a:lnDef>
  </a:objectDefaults>
  <a:extraClrSchemeLst>
    <a:extraClrScheme>
      <a:clrScheme name="CNA_White_No Li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NA_White_No Lin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NA_White_No Lin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NA_White_No Lin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NA_White_No Lin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NA_White_No Lin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NA_White_No Lin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NA_White_No Lin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NA_White_No Lin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NA_White_No Lin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NA_White_No Lin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NA_White_No Lin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lank.potx" id="{8B495AFC-41BE-4C45-8BF8-ED70FBBB1A56}" vid="{28CF2EAC-FC95-4F53-A125-E6A99F78A31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CE74FF56111874F8528354EA601358C" ma:contentTypeVersion="15" ma:contentTypeDescription="Create a new document." ma:contentTypeScope="" ma:versionID="39331e745dc778cb1aa6f5171bc1f610">
  <xsd:schema xmlns:xsd="http://www.w3.org/2001/XMLSchema" xmlns:xs="http://www.w3.org/2001/XMLSchema" xmlns:p="http://schemas.microsoft.com/office/2006/metadata/properties" xmlns:ns3="f29e537e-536d-4c3d-a73c-f40e94626c0e" xmlns:ns4="30e15a99-2787-4658-9a49-e1375a37af84" targetNamespace="http://schemas.microsoft.com/office/2006/metadata/properties" ma:root="true" ma:fieldsID="6abba0b5ca7a753c92c88983c2f4a18d" ns3:_="" ns4:_="">
    <xsd:import namespace="f29e537e-536d-4c3d-a73c-f40e94626c0e"/>
    <xsd:import namespace="30e15a99-2787-4658-9a49-e1375a37af84"/>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LengthInSeconds" minOccurs="0"/>
                <xsd:element ref="ns4:_activity" minOccurs="0"/>
                <xsd:element ref="ns4:MediaServiceAutoTags" minOccurs="0"/>
                <xsd:element ref="ns4:MediaServiceGenerationTime" minOccurs="0"/>
                <xsd:element ref="ns4:MediaServiceEventHashCode" minOccurs="0"/>
                <xsd:element ref="ns4:MediaServiceOCR"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9e537e-536d-4c3d-a73c-f40e94626c0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e15a99-2787-4658-9a49-e1375a37af84"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_activity" ma:index="15" nillable="true" ma:displayName="_activity" ma:hidden="true" ma:internalName="_activity">
      <xsd:simpleType>
        <xsd:restriction base="dms:Note"/>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f29e537e-536d-4c3d-a73c-f40e94626c0e">
      <UserInfo>
        <DisplayName>Stump, Daniel F CTR (USA)</DisplayName>
        <AccountId>102</AccountId>
        <AccountType/>
      </UserInfo>
      <UserInfo>
        <DisplayName>SharingLinks.73df9a87-a9b5-4f80-9056-fd303accd526.OrganizationView.93511c3a-d4b8-4c4e-b269-2d4c17c7eacb</DisplayName>
        <AccountId>122</AccountId>
        <AccountType/>
      </UserInfo>
      <UserInfo>
        <DisplayName>Maddux, Evan C CTR USN DCNO N8 (USA)</DisplayName>
        <AccountId>12</AccountId>
        <AccountType/>
      </UserInfo>
      <UserInfo>
        <DisplayName>Peterson, Carolyn K CDR USN VCNO (USA)</DisplayName>
        <AccountId>129</AccountId>
        <AccountType/>
      </UserInfo>
    </SharedWithUsers>
    <_activity xmlns="30e15a99-2787-4658-9a49-e1375a37af8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CB3059-232A-4717-B30F-899CC99533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9e537e-536d-4c3d-a73c-f40e94626c0e"/>
    <ds:schemaRef ds:uri="30e15a99-2787-4658-9a49-e1375a37af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0FD4197-C93F-4B25-9413-166F32BC5498}">
  <ds:schemaRefs>
    <ds:schemaRef ds:uri="http://purl.org/dc/terms/"/>
    <ds:schemaRef ds:uri="http://schemas.openxmlformats.org/package/2006/metadata/core-properties"/>
    <ds:schemaRef ds:uri="http://schemas.microsoft.com/office/2006/documentManagement/types"/>
    <ds:schemaRef ds:uri="f29e537e-536d-4c3d-a73c-f40e94626c0e"/>
    <ds:schemaRef ds:uri="http://purl.org/dc/elements/1.1/"/>
    <ds:schemaRef ds:uri="http://schemas.microsoft.com/office/2006/metadata/properties"/>
    <ds:schemaRef ds:uri="http://schemas.microsoft.com/office/infopath/2007/PartnerControls"/>
    <ds:schemaRef ds:uri="30e15a99-2787-4658-9a49-e1375a37af84"/>
    <ds:schemaRef ds:uri="http://www.w3.org/XML/1998/namespace"/>
    <ds:schemaRef ds:uri="http://purl.org/dc/dcmitype/"/>
  </ds:schemaRefs>
</ds:datastoreItem>
</file>

<file path=customXml/itemProps3.xml><?xml version="1.0" encoding="utf-8"?>
<ds:datastoreItem xmlns:ds="http://schemas.openxmlformats.org/officeDocument/2006/customXml" ds:itemID="{8F854451-B12C-4262-A12E-0024714268A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TotalTime>
  <Words>199</Words>
  <Application>Microsoft Office PowerPoint</Application>
  <PresentationFormat>Widescreen</PresentationFormat>
  <Paragraphs>19</Paragraphs>
  <Slides>1</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vt:i4>
      </vt:variant>
    </vt:vector>
  </HeadingPairs>
  <TitlesOfParts>
    <vt:vector size="10" baseType="lpstr">
      <vt:lpstr>Arial</vt:lpstr>
      <vt:lpstr>Calibri</vt:lpstr>
      <vt:lpstr>Cambria</vt:lpstr>
      <vt:lpstr>Segoe UI</vt:lpstr>
      <vt:lpstr>Segoe UI Semibold</vt:lpstr>
      <vt:lpstr>Segoe UI Semilight</vt:lpstr>
      <vt:lpstr>Tw Cen MT Condensed</vt:lpstr>
      <vt:lpstr>2_Default Design</vt:lpstr>
      <vt:lpstr>DAB Graphic Annotated Brief U 2019 Template</vt:lpstr>
      <vt:lpstr>Bowler Chart: T#, driver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Tripplaar</dc:creator>
  <cp:lastModifiedBy>Kleriotis, Christopher D CIV USN CNO (USA)</cp:lastModifiedBy>
  <cp:revision>15</cp:revision>
  <cp:lastPrinted>2026-01-28T22:30:27Z</cp:lastPrinted>
  <dcterms:created xsi:type="dcterms:W3CDTF">2023-07-12T17:07:04Z</dcterms:created>
  <dcterms:modified xsi:type="dcterms:W3CDTF">2026-02-24T16:14:33Z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0x0101002CE74FF56111874F8528354EA601358C</vt:lpwstr>
  </property>
  <property fmtid="{D5CDD505-2E9C-101B-9397-08002B2CF9AE}" pid="3" name="MediaServiceImageTags">
    <vt:lpwstr/>
  </property>
</Properties>
</file>